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1" r:id="rId4"/>
  </p:sldMasterIdLst>
  <p:notesMasterIdLst>
    <p:notesMasterId r:id="rId22"/>
  </p:notesMasterIdLst>
  <p:sldIdLst>
    <p:sldId id="256" r:id="rId5"/>
    <p:sldId id="2311" r:id="rId6"/>
    <p:sldId id="2312" r:id="rId7"/>
    <p:sldId id="2313" r:id="rId8"/>
    <p:sldId id="2314" r:id="rId9"/>
    <p:sldId id="2315" r:id="rId10"/>
    <p:sldId id="2316" r:id="rId11"/>
    <p:sldId id="2328" r:id="rId12"/>
    <p:sldId id="2318" r:id="rId13"/>
    <p:sldId id="2325" r:id="rId14"/>
    <p:sldId id="2327" r:id="rId15"/>
    <p:sldId id="2329" r:id="rId16"/>
    <p:sldId id="2319" r:id="rId17"/>
    <p:sldId id="2321" r:id="rId18"/>
    <p:sldId id="2323" r:id="rId19"/>
    <p:sldId id="2320" r:id="rId20"/>
    <p:sldId id="233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2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jmand Samuel" initials="AS" lastIdx="2" clrIdx="0">
    <p:extLst>
      <p:ext uri="{19B8F6BF-5375-455C-9EA6-DF929625EA0E}">
        <p15:presenceInfo xmlns:p15="http://schemas.microsoft.com/office/powerpoint/2012/main" userId="S-1-5-21-2127521184-1604012920-1887927527-4758390" providerId="AD"/>
      </p:ext>
    </p:extLst>
  </p:cmAuthor>
  <p:cmAuthor id="2" name="Lenin Ravindranath Sivalingam" initials="LS" lastIdx="14" clrIdx="1">
    <p:extLst>
      <p:ext uri="{19B8F6BF-5375-455C-9EA6-DF929625EA0E}">
        <p15:presenceInfo xmlns:p15="http://schemas.microsoft.com/office/powerpoint/2012/main" userId="S0037FFE8BC50719@LIVE.COM" providerId="AD"/>
      </p:ext>
    </p:extLst>
  </p:cmAuthor>
  <p:cmAuthor id="3" name="Stefan Saroiu" initials="SS" lastIdx="3" clrIdx="2">
    <p:extLst>
      <p:ext uri="{19B8F6BF-5375-455C-9EA6-DF929625EA0E}">
        <p15:presenceInfo xmlns:p15="http://schemas.microsoft.com/office/powerpoint/2012/main" userId="S-1-5-21-2127521184-1604012920-1887927527-48942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00000"/>
    <a:srgbClr val="FCB11C"/>
    <a:srgbClr val="ED7D31"/>
    <a:srgbClr val="11445B"/>
    <a:srgbClr val="7F98C5"/>
    <a:srgbClr val="1E1E1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9BA382-D499-48C4-B0AC-9CC2E28551D1}" v="720" dt="2021-06-15T22:40:56.5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7878" autoAdjust="0"/>
  </p:normalViewPr>
  <p:slideViewPr>
    <p:cSldViewPr snapToGrid="0">
      <p:cViewPr varScale="1">
        <p:scale>
          <a:sx n="75" d="100"/>
          <a:sy n="75" d="100"/>
        </p:scale>
        <p:origin x="1896" y="66"/>
      </p:cViewPr>
      <p:guideLst>
        <p:guide pos="3840"/>
        <p:guide orient="horz" pos="2208"/>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Saroiu" userId="3fd66c69479db300" providerId="LiveId" clId="{2CEF1AFB-D3B1-4159-A331-180AD8B74306}"/>
    <pc:docChg chg="undo custSel addSld delSld modSld">
      <pc:chgData name="Stefan Saroiu" userId="3fd66c69479db300" providerId="LiveId" clId="{2CEF1AFB-D3B1-4159-A331-180AD8B74306}" dt="2021-06-09T01:55:22.390" v="9424" actId="1037"/>
      <pc:docMkLst>
        <pc:docMk/>
      </pc:docMkLst>
      <pc:sldChg chg="modSp mod modNotesTx">
        <pc:chgData name="Stefan Saroiu" userId="3fd66c69479db300" providerId="LiveId" clId="{2CEF1AFB-D3B1-4159-A331-180AD8B74306}" dt="2021-06-09T01:44:35.065" v="8686" actId="404"/>
        <pc:sldMkLst>
          <pc:docMk/>
          <pc:sldMk cId="16450269" sldId="256"/>
        </pc:sldMkLst>
        <pc:spChg chg="mod">
          <ac:chgData name="Stefan Saroiu" userId="3fd66c69479db300" providerId="LiveId" clId="{2CEF1AFB-D3B1-4159-A331-180AD8B74306}" dt="2021-06-09T01:44:35.065" v="8686" actId="404"/>
          <ac:spMkLst>
            <pc:docMk/>
            <pc:sldMk cId="16450269" sldId="256"/>
            <ac:spMk id="2" creationId="{BF7C5A46-8246-4616-90F0-BBC1D344B658}"/>
          </ac:spMkLst>
        </pc:spChg>
      </pc:sldChg>
      <pc:sldChg chg="del">
        <pc:chgData name="Stefan Saroiu" userId="3fd66c69479db300" providerId="LiveId" clId="{2CEF1AFB-D3B1-4159-A331-180AD8B74306}" dt="2021-06-09T01:48:43.926" v="9061" actId="47"/>
        <pc:sldMkLst>
          <pc:docMk/>
          <pc:sldMk cId="564190999" sldId="2169"/>
        </pc:sldMkLst>
      </pc:sldChg>
      <pc:sldChg chg="del">
        <pc:chgData name="Stefan Saroiu" userId="3fd66c69479db300" providerId="LiveId" clId="{2CEF1AFB-D3B1-4159-A331-180AD8B74306}" dt="2021-06-09T01:48:43.926" v="9061" actId="47"/>
        <pc:sldMkLst>
          <pc:docMk/>
          <pc:sldMk cId="3052535031" sldId="2171"/>
        </pc:sldMkLst>
      </pc:sldChg>
      <pc:sldChg chg="del">
        <pc:chgData name="Stefan Saroiu" userId="3fd66c69479db300" providerId="LiveId" clId="{2CEF1AFB-D3B1-4159-A331-180AD8B74306}" dt="2021-06-09T01:48:43.926" v="9061" actId="47"/>
        <pc:sldMkLst>
          <pc:docMk/>
          <pc:sldMk cId="2547174994" sldId="2196"/>
        </pc:sldMkLst>
      </pc:sldChg>
      <pc:sldChg chg="del">
        <pc:chgData name="Stefan Saroiu" userId="3fd66c69479db300" providerId="LiveId" clId="{2CEF1AFB-D3B1-4159-A331-180AD8B74306}" dt="2021-06-09T01:48:43.926" v="9061" actId="47"/>
        <pc:sldMkLst>
          <pc:docMk/>
          <pc:sldMk cId="1341315701" sldId="2208"/>
        </pc:sldMkLst>
      </pc:sldChg>
      <pc:sldChg chg="del">
        <pc:chgData name="Stefan Saroiu" userId="3fd66c69479db300" providerId="LiveId" clId="{2CEF1AFB-D3B1-4159-A331-180AD8B74306}" dt="2021-06-09T01:48:43.926" v="9061" actId="47"/>
        <pc:sldMkLst>
          <pc:docMk/>
          <pc:sldMk cId="216342538" sldId="2254"/>
        </pc:sldMkLst>
      </pc:sldChg>
      <pc:sldChg chg="del">
        <pc:chgData name="Stefan Saroiu" userId="3fd66c69479db300" providerId="LiveId" clId="{2CEF1AFB-D3B1-4159-A331-180AD8B74306}" dt="2021-06-09T01:48:43.926" v="9061" actId="47"/>
        <pc:sldMkLst>
          <pc:docMk/>
          <pc:sldMk cId="1410104975" sldId="2255"/>
        </pc:sldMkLst>
      </pc:sldChg>
      <pc:sldChg chg="del">
        <pc:chgData name="Stefan Saroiu" userId="3fd66c69479db300" providerId="LiveId" clId="{2CEF1AFB-D3B1-4159-A331-180AD8B74306}" dt="2021-06-09T01:48:43.926" v="9061" actId="47"/>
        <pc:sldMkLst>
          <pc:docMk/>
          <pc:sldMk cId="1503545685" sldId="2278"/>
        </pc:sldMkLst>
      </pc:sldChg>
      <pc:sldChg chg="del">
        <pc:chgData name="Stefan Saroiu" userId="3fd66c69479db300" providerId="LiveId" clId="{2CEF1AFB-D3B1-4159-A331-180AD8B74306}" dt="2021-06-09T01:48:43.926" v="9061" actId="47"/>
        <pc:sldMkLst>
          <pc:docMk/>
          <pc:sldMk cId="3677346004" sldId="2281"/>
        </pc:sldMkLst>
      </pc:sldChg>
      <pc:sldChg chg="del">
        <pc:chgData name="Stefan Saroiu" userId="3fd66c69479db300" providerId="LiveId" clId="{2CEF1AFB-D3B1-4159-A331-180AD8B74306}" dt="2021-06-09T01:48:43.926" v="9061" actId="47"/>
        <pc:sldMkLst>
          <pc:docMk/>
          <pc:sldMk cId="4090721602" sldId="2292"/>
        </pc:sldMkLst>
      </pc:sldChg>
      <pc:sldChg chg="del">
        <pc:chgData name="Stefan Saroiu" userId="3fd66c69479db300" providerId="LiveId" clId="{2CEF1AFB-D3B1-4159-A331-180AD8B74306}" dt="2021-06-09T01:48:43.926" v="9061" actId="47"/>
        <pc:sldMkLst>
          <pc:docMk/>
          <pc:sldMk cId="2305870808" sldId="2293"/>
        </pc:sldMkLst>
      </pc:sldChg>
      <pc:sldChg chg="del">
        <pc:chgData name="Stefan Saroiu" userId="3fd66c69479db300" providerId="LiveId" clId="{2CEF1AFB-D3B1-4159-A331-180AD8B74306}" dt="2021-06-09T01:48:43.926" v="9061" actId="47"/>
        <pc:sldMkLst>
          <pc:docMk/>
          <pc:sldMk cId="1293655683" sldId="2295"/>
        </pc:sldMkLst>
      </pc:sldChg>
      <pc:sldChg chg="del">
        <pc:chgData name="Stefan Saroiu" userId="3fd66c69479db300" providerId="LiveId" clId="{2CEF1AFB-D3B1-4159-A331-180AD8B74306}" dt="2021-06-09T01:48:43.926" v="9061" actId="47"/>
        <pc:sldMkLst>
          <pc:docMk/>
          <pc:sldMk cId="1702802719" sldId="2296"/>
        </pc:sldMkLst>
      </pc:sldChg>
      <pc:sldChg chg="del">
        <pc:chgData name="Stefan Saroiu" userId="3fd66c69479db300" providerId="LiveId" clId="{2CEF1AFB-D3B1-4159-A331-180AD8B74306}" dt="2021-06-09T01:48:43.926" v="9061" actId="47"/>
        <pc:sldMkLst>
          <pc:docMk/>
          <pc:sldMk cId="1185472254" sldId="2297"/>
        </pc:sldMkLst>
      </pc:sldChg>
      <pc:sldChg chg="del">
        <pc:chgData name="Stefan Saroiu" userId="3fd66c69479db300" providerId="LiveId" clId="{2CEF1AFB-D3B1-4159-A331-180AD8B74306}" dt="2021-06-09T01:48:43.926" v="9061" actId="47"/>
        <pc:sldMkLst>
          <pc:docMk/>
          <pc:sldMk cId="670045490" sldId="2298"/>
        </pc:sldMkLst>
      </pc:sldChg>
      <pc:sldChg chg="del">
        <pc:chgData name="Stefan Saroiu" userId="3fd66c69479db300" providerId="LiveId" clId="{2CEF1AFB-D3B1-4159-A331-180AD8B74306}" dt="2021-06-09T01:48:43.926" v="9061" actId="47"/>
        <pc:sldMkLst>
          <pc:docMk/>
          <pc:sldMk cId="2330824211" sldId="2300"/>
        </pc:sldMkLst>
      </pc:sldChg>
      <pc:sldChg chg="del">
        <pc:chgData name="Stefan Saroiu" userId="3fd66c69479db300" providerId="LiveId" clId="{2CEF1AFB-D3B1-4159-A331-180AD8B74306}" dt="2021-06-09T01:48:43.926" v="9061" actId="47"/>
        <pc:sldMkLst>
          <pc:docMk/>
          <pc:sldMk cId="3348329283" sldId="2301"/>
        </pc:sldMkLst>
      </pc:sldChg>
      <pc:sldChg chg="del">
        <pc:chgData name="Stefan Saroiu" userId="3fd66c69479db300" providerId="LiveId" clId="{2CEF1AFB-D3B1-4159-A331-180AD8B74306}" dt="2021-06-09T01:48:43.926" v="9061" actId="47"/>
        <pc:sldMkLst>
          <pc:docMk/>
          <pc:sldMk cId="464638528" sldId="2303"/>
        </pc:sldMkLst>
      </pc:sldChg>
      <pc:sldChg chg="del">
        <pc:chgData name="Stefan Saroiu" userId="3fd66c69479db300" providerId="LiveId" clId="{2CEF1AFB-D3B1-4159-A331-180AD8B74306}" dt="2021-06-09T01:48:43.926" v="9061" actId="47"/>
        <pc:sldMkLst>
          <pc:docMk/>
          <pc:sldMk cId="3108852672" sldId="2306"/>
        </pc:sldMkLst>
      </pc:sldChg>
      <pc:sldChg chg="del">
        <pc:chgData name="Stefan Saroiu" userId="3fd66c69479db300" providerId="LiveId" clId="{2CEF1AFB-D3B1-4159-A331-180AD8B74306}" dt="2021-06-09T01:48:43.926" v="9061" actId="47"/>
        <pc:sldMkLst>
          <pc:docMk/>
          <pc:sldMk cId="2333625114" sldId="2307"/>
        </pc:sldMkLst>
      </pc:sldChg>
      <pc:sldChg chg="del">
        <pc:chgData name="Stefan Saroiu" userId="3fd66c69479db300" providerId="LiveId" clId="{2CEF1AFB-D3B1-4159-A331-180AD8B74306}" dt="2021-06-09T01:48:43.926" v="9061" actId="47"/>
        <pc:sldMkLst>
          <pc:docMk/>
          <pc:sldMk cId="928413512" sldId="2308"/>
        </pc:sldMkLst>
      </pc:sldChg>
      <pc:sldChg chg="del">
        <pc:chgData name="Stefan Saroiu" userId="3fd66c69479db300" providerId="LiveId" clId="{2CEF1AFB-D3B1-4159-A331-180AD8B74306}" dt="2021-06-09T01:48:43.926" v="9061" actId="47"/>
        <pc:sldMkLst>
          <pc:docMk/>
          <pc:sldMk cId="1820187110" sldId="2309"/>
        </pc:sldMkLst>
      </pc:sldChg>
      <pc:sldChg chg="addSp modSp mod">
        <pc:chgData name="Stefan Saroiu" userId="3fd66c69479db300" providerId="LiveId" clId="{2CEF1AFB-D3B1-4159-A331-180AD8B74306}" dt="2021-06-09T01:50:33.946" v="9077" actId="1076"/>
        <pc:sldMkLst>
          <pc:docMk/>
          <pc:sldMk cId="2558176637" sldId="2310"/>
        </pc:sldMkLst>
        <pc:spChg chg="mod">
          <ac:chgData name="Stefan Saroiu" userId="3fd66c69479db300" providerId="LiveId" clId="{2CEF1AFB-D3B1-4159-A331-180AD8B74306}" dt="2021-06-09T01:50:33.946" v="9077" actId="1076"/>
          <ac:spMkLst>
            <pc:docMk/>
            <pc:sldMk cId="2558176637" sldId="2310"/>
            <ac:spMk id="2" creationId="{C513266E-8F0D-4CDD-9143-046C278B742F}"/>
          </ac:spMkLst>
        </pc:spChg>
        <pc:spChg chg="mod">
          <ac:chgData name="Stefan Saroiu" userId="3fd66c69479db300" providerId="LiveId" clId="{2CEF1AFB-D3B1-4159-A331-180AD8B74306}" dt="2021-06-09T01:50:26.866" v="9076" actId="1076"/>
          <ac:spMkLst>
            <pc:docMk/>
            <pc:sldMk cId="2558176637" sldId="2310"/>
            <ac:spMk id="3" creationId="{BA2D76C2-EBE7-4AEB-8032-D75C34C4F8BA}"/>
          </ac:spMkLst>
        </pc:spChg>
        <pc:spChg chg="add mod">
          <ac:chgData name="Stefan Saroiu" userId="3fd66c69479db300" providerId="LiveId" clId="{2CEF1AFB-D3B1-4159-A331-180AD8B74306}" dt="2021-06-09T01:50:10.930" v="9075" actId="114"/>
          <ac:spMkLst>
            <pc:docMk/>
            <pc:sldMk cId="2558176637" sldId="2310"/>
            <ac:spMk id="4" creationId="{6A57B678-7B19-4CC7-89E0-A00C2CB8F24F}"/>
          </ac:spMkLst>
        </pc:spChg>
        <pc:picChg chg="add mod">
          <ac:chgData name="Stefan Saroiu" userId="3fd66c69479db300" providerId="LiveId" clId="{2CEF1AFB-D3B1-4159-A331-180AD8B74306}" dt="2021-06-09T01:49:36.404" v="9067" actId="1076"/>
          <ac:picMkLst>
            <pc:docMk/>
            <pc:sldMk cId="2558176637" sldId="2310"/>
            <ac:picMk id="1026" creationId="{198F7929-4043-4D9D-8CD5-E92BD27F2330}"/>
          </ac:picMkLst>
        </pc:picChg>
      </pc:sldChg>
      <pc:sldChg chg="modSp mod">
        <pc:chgData name="Stefan Saroiu" userId="3fd66c69479db300" providerId="LiveId" clId="{2CEF1AFB-D3B1-4159-A331-180AD8B74306}" dt="2021-06-08T23:25:57.296" v="1916" actId="207"/>
        <pc:sldMkLst>
          <pc:docMk/>
          <pc:sldMk cId="2883387323" sldId="2311"/>
        </pc:sldMkLst>
        <pc:spChg chg="mod">
          <ac:chgData name="Stefan Saroiu" userId="3fd66c69479db300" providerId="LiveId" clId="{2CEF1AFB-D3B1-4159-A331-180AD8B74306}" dt="2021-06-08T23:14:41.660" v="710" actId="20577"/>
          <ac:spMkLst>
            <pc:docMk/>
            <pc:sldMk cId="2883387323" sldId="2311"/>
            <ac:spMk id="2" creationId="{7673495E-A161-40CD-8AA3-A93DF225B0DC}"/>
          </ac:spMkLst>
        </pc:spChg>
        <pc:spChg chg="mod">
          <ac:chgData name="Stefan Saroiu" userId="3fd66c69479db300" providerId="LiveId" clId="{2CEF1AFB-D3B1-4159-A331-180AD8B74306}" dt="2021-06-08T23:25:57.296" v="1916" actId="207"/>
          <ac:spMkLst>
            <pc:docMk/>
            <pc:sldMk cId="2883387323" sldId="2311"/>
            <ac:spMk id="3" creationId="{2B4ACC02-28F0-47BE-8401-62D1DAB74BD7}"/>
          </ac:spMkLst>
        </pc:spChg>
      </pc:sldChg>
      <pc:sldChg chg="modSp new mod">
        <pc:chgData name="Stefan Saroiu" userId="3fd66c69479db300" providerId="LiveId" clId="{2CEF1AFB-D3B1-4159-A331-180AD8B74306}" dt="2021-06-08T23:27:24.158" v="2107" actId="27636"/>
        <pc:sldMkLst>
          <pc:docMk/>
          <pc:sldMk cId="1321849168" sldId="2312"/>
        </pc:sldMkLst>
        <pc:spChg chg="mod">
          <ac:chgData name="Stefan Saroiu" userId="3fd66c69479db300" providerId="LiveId" clId="{2CEF1AFB-D3B1-4159-A331-180AD8B74306}" dt="2021-06-08T23:16:08.968" v="795" actId="14100"/>
          <ac:spMkLst>
            <pc:docMk/>
            <pc:sldMk cId="1321849168" sldId="2312"/>
            <ac:spMk id="2" creationId="{F8DBAB52-6461-4B60-9979-344925E5F68F}"/>
          </ac:spMkLst>
        </pc:spChg>
        <pc:spChg chg="mod">
          <ac:chgData name="Stefan Saroiu" userId="3fd66c69479db300" providerId="LiveId" clId="{2CEF1AFB-D3B1-4159-A331-180AD8B74306}" dt="2021-06-08T23:27:24.158" v="2107" actId="27636"/>
          <ac:spMkLst>
            <pc:docMk/>
            <pc:sldMk cId="1321849168" sldId="2312"/>
            <ac:spMk id="3" creationId="{1BC60029-CDE8-4FC0-ADE8-CAE1C482974E}"/>
          </ac:spMkLst>
        </pc:spChg>
      </pc:sldChg>
      <pc:sldChg chg="modSp new mod">
        <pc:chgData name="Stefan Saroiu" userId="3fd66c69479db300" providerId="LiveId" clId="{2CEF1AFB-D3B1-4159-A331-180AD8B74306}" dt="2021-06-09T01:52:59.836" v="9299" actId="207"/>
        <pc:sldMkLst>
          <pc:docMk/>
          <pc:sldMk cId="3881916617" sldId="2313"/>
        </pc:sldMkLst>
        <pc:spChg chg="mod">
          <ac:chgData name="Stefan Saroiu" userId="3fd66c69479db300" providerId="LiveId" clId="{2CEF1AFB-D3B1-4159-A331-180AD8B74306}" dt="2021-06-08T23:27:47.561" v="2115" actId="20577"/>
          <ac:spMkLst>
            <pc:docMk/>
            <pc:sldMk cId="3881916617" sldId="2313"/>
            <ac:spMk id="2" creationId="{ABC73C1E-4019-4B07-876C-A3CFD3FA4A4E}"/>
          </ac:spMkLst>
        </pc:spChg>
        <pc:spChg chg="mod">
          <ac:chgData name="Stefan Saroiu" userId="3fd66c69479db300" providerId="LiveId" clId="{2CEF1AFB-D3B1-4159-A331-180AD8B74306}" dt="2021-06-09T01:52:59.836" v="9299" actId="207"/>
          <ac:spMkLst>
            <pc:docMk/>
            <pc:sldMk cId="3881916617" sldId="2313"/>
            <ac:spMk id="3" creationId="{95E3E2AC-946E-4713-AC72-599EE0718445}"/>
          </ac:spMkLst>
        </pc:spChg>
      </pc:sldChg>
      <pc:sldChg chg="modSp new mod modAnim modNotesTx">
        <pc:chgData name="Stefan Saroiu" userId="3fd66c69479db300" providerId="LiveId" clId="{2CEF1AFB-D3B1-4159-A331-180AD8B74306}" dt="2021-06-09T00:01:42.159" v="4433" actId="20577"/>
        <pc:sldMkLst>
          <pc:docMk/>
          <pc:sldMk cId="1896153227" sldId="2314"/>
        </pc:sldMkLst>
        <pc:spChg chg="mod">
          <ac:chgData name="Stefan Saroiu" userId="3fd66c69479db300" providerId="LiveId" clId="{2CEF1AFB-D3B1-4159-A331-180AD8B74306}" dt="2021-06-08T23:34:39.254" v="2651" actId="20577"/>
          <ac:spMkLst>
            <pc:docMk/>
            <pc:sldMk cId="1896153227" sldId="2314"/>
            <ac:spMk id="2" creationId="{B2113FDC-6589-4299-80DB-EEF4B46DCB78}"/>
          </ac:spMkLst>
        </pc:spChg>
        <pc:spChg chg="mod">
          <ac:chgData name="Stefan Saroiu" userId="3fd66c69479db300" providerId="LiveId" clId="{2CEF1AFB-D3B1-4159-A331-180AD8B74306}" dt="2021-06-08T23:57:58.587" v="4416" actId="15"/>
          <ac:spMkLst>
            <pc:docMk/>
            <pc:sldMk cId="1896153227" sldId="2314"/>
            <ac:spMk id="3" creationId="{558AC985-960F-419E-95A9-2F14F62E1DED}"/>
          </ac:spMkLst>
        </pc:spChg>
      </pc:sldChg>
      <pc:sldChg chg="addSp delSp modSp new mod delAnim modAnim">
        <pc:chgData name="Stefan Saroiu" userId="3fd66c69479db300" providerId="LiveId" clId="{2CEF1AFB-D3B1-4159-A331-180AD8B74306}" dt="2021-06-09T01:55:22.390" v="9424" actId="1037"/>
        <pc:sldMkLst>
          <pc:docMk/>
          <pc:sldMk cId="3896256364" sldId="2315"/>
        </pc:sldMkLst>
        <pc:spChg chg="mod">
          <ac:chgData name="Stefan Saroiu" userId="3fd66c69479db300" providerId="LiveId" clId="{2CEF1AFB-D3B1-4159-A331-180AD8B74306}" dt="2021-06-09T00:29:07.359" v="5791" actId="20577"/>
          <ac:spMkLst>
            <pc:docMk/>
            <pc:sldMk cId="3896256364" sldId="2315"/>
            <ac:spMk id="2" creationId="{931F3D27-4CA4-404E-A969-0D7C89754ADB}"/>
          </ac:spMkLst>
        </pc:spChg>
        <pc:spChg chg="mod">
          <ac:chgData name="Stefan Saroiu" userId="3fd66c69479db300" providerId="LiveId" clId="{2CEF1AFB-D3B1-4159-A331-180AD8B74306}" dt="2021-06-09T00:28:57.125" v="5788" actId="207"/>
          <ac:spMkLst>
            <pc:docMk/>
            <pc:sldMk cId="3896256364" sldId="2315"/>
            <ac:spMk id="3" creationId="{6CC26B60-7536-4988-B18B-F1F2C4B76850}"/>
          </ac:spMkLst>
        </pc:spChg>
        <pc:spChg chg="add del mod">
          <ac:chgData name="Stefan Saroiu" userId="3fd66c69479db300" providerId="LiveId" clId="{2CEF1AFB-D3B1-4159-A331-180AD8B74306}" dt="2021-06-09T00:27:10.536" v="5726" actId="478"/>
          <ac:spMkLst>
            <pc:docMk/>
            <pc:sldMk cId="3896256364" sldId="2315"/>
            <ac:spMk id="6" creationId="{82671C24-E864-4CC4-AE14-61A06C0590F2}"/>
          </ac:spMkLst>
        </pc:spChg>
        <pc:graphicFrameChg chg="add mod modGraphic">
          <ac:chgData name="Stefan Saroiu" userId="3fd66c69479db300" providerId="LiveId" clId="{2CEF1AFB-D3B1-4159-A331-180AD8B74306}" dt="2021-06-09T01:55:22.390" v="9424" actId="1037"/>
          <ac:graphicFrameMkLst>
            <pc:docMk/>
            <pc:sldMk cId="3896256364" sldId="2315"/>
            <ac:graphicFrameMk id="7" creationId="{755E393E-89FD-49B7-A03D-B99B08DCE0AB}"/>
          </ac:graphicFrameMkLst>
        </pc:graphicFrameChg>
        <pc:picChg chg="add del mod">
          <ac:chgData name="Stefan Saroiu" userId="3fd66c69479db300" providerId="LiveId" clId="{2CEF1AFB-D3B1-4159-A331-180AD8B74306}" dt="2021-06-09T00:27:06.429" v="5724" actId="478"/>
          <ac:picMkLst>
            <pc:docMk/>
            <pc:sldMk cId="3896256364" sldId="2315"/>
            <ac:picMk id="5" creationId="{762B313D-3FBE-47A0-800E-C23E7C996572}"/>
          </ac:picMkLst>
        </pc:picChg>
      </pc:sldChg>
      <pc:sldChg chg="modSp new mod">
        <pc:chgData name="Stefan Saroiu" userId="3fd66c69479db300" providerId="LiveId" clId="{2CEF1AFB-D3B1-4159-A331-180AD8B74306}" dt="2021-06-09T00:53:50.566" v="6836" actId="20577"/>
        <pc:sldMkLst>
          <pc:docMk/>
          <pc:sldMk cId="1338641828" sldId="2316"/>
        </pc:sldMkLst>
        <pc:spChg chg="mod">
          <ac:chgData name="Stefan Saroiu" userId="3fd66c69479db300" providerId="LiveId" clId="{2CEF1AFB-D3B1-4159-A331-180AD8B74306}" dt="2021-06-09T00:29:31.226" v="5852" actId="14100"/>
          <ac:spMkLst>
            <pc:docMk/>
            <pc:sldMk cId="1338641828" sldId="2316"/>
            <ac:spMk id="2" creationId="{B4F825D7-A211-43F1-A847-FD9DBB367DBA}"/>
          </ac:spMkLst>
        </pc:spChg>
        <pc:spChg chg="mod">
          <ac:chgData name="Stefan Saroiu" userId="3fd66c69479db300" providerId="LiveId" clId="{2CEF1AFB-D3B1-4159-A331-180AD8B74306}" dt="2021-06-09T00:53:50.566" v="6836" actId="20577"/>
          <ac:spMkLst>
            <pc:docMk/>
            <pc:sldMk cId="1338641828" sldId="2316"/>
            <ac:spMk id="3" creationId="{F2374FC2-A2AE-43EC-A959-FC49BA9F62ED}"/>
          </ac:spMkLst>
        </pc:spChg>
      </pc:sldChg>
      <pc:sldChg chg="add del">
        <pc:chgData name="Stefan Saroiu" userId="3fd66c69479db300" providerId="LiveId" clId="{2CEF1AFB-D3B1-4159-A331-180AD8B74306}" dt="2021-06-09T01:53:13.053" v="9301" actId="47"/>
        <pc:sldMkLst>
          <pc:docMk/>
          <pc:sldMk cId="616884096" sldId="2317"/>
        </pc:sldMkLst>
      </pc:sldChg>
      <pc:sldChg chg="addSp delSp modSp new mod modAnim">
        <pc:chgData name="Stefan Saroiu" userId="3fd66c69479db300" providerId="LiveId" clId="{2CEF1AFB-D3B1-4159-A331-180AD8B74306}" dt="2021-06-09T01:09:30.605" v="7144"/>
        <pc:sldMkLst>
          <pc:docMk/>
          <pc:sldMk cId="814945373" sldId="2318"/>
        </pc:sldMkLst>
        <pc:spChg chg="mod">
          <ac:chgData name="Stefan Saroiu" userId="3fd66c69479db300" providerId="LiveId" clId="{2CEF1AFB-D3B1-4159-A331-180AD8B74306}" dt="2021-06-09T01:05:51.056" v="7063" actId="122"/>
          <ac:spMkLst>
            <pc:docMk/>
            <pc:sldMk cId="814945373" sldId="2318"/>
            <ac:spMk id="2" creationId="{300B842A-95DF-4055-8B80-6E12FE4C1129}"/>
          </ac:spMkLst>
        </pc:spChg>
        <pc:spChg chg="del mod">
          <ac:chgData name="Stefan Saroiu" userId="3fd66c69479db300" providerId="LiveId" clId="{2CEF1AFB-D3B1-4159-A331-180AD8B74306}" dt="2021-06-09T01:05:25.870" v="7056" actId="478"/>
          <ac:spMkLst>
            <pc:docMk/>
            <pc:sldMk cId="814945373" sldId="2318"/>
            <ac:spMk id="3" creationId="{EE5FFF07-5B42-4156-B336-99FBD343E92D}"/>
          </ac:spMkLst>
        </pc:spChg>
        <pc:spChg chg="add mod">
          <ac:chgData name="Stefan Saroiu" userId="3fd66c69479db300" providerId="LiveId" clId="{2CEF1AFB-D3B1-4159-A331-180AD8B74306}" dt="2021-06-09T00:55:35.529" v="6885" actId="1076"/>
          <ac:spMkLst>
            <pc:docMk/>
            <pc:sldMk cId="814945373" sldId="2318"/>
            <ac:spMk id="5" creationId="{BF7DDEE8-8338-4052-912F-B5B1EB597C01}"/>
          </ac:spMkLst>
        </pc:spChg>
        <pc:spChg chg="add mod">
          <ac:chgData name="Stefan Saroiu" userId="3fd66c69479db300" providerId="LiveId" clId="{2CEF1AFB-D3B1-4159-A331-180AD8B74306}" dt="2021-06-09T00:55:35.529" v="6885" actId="1076"/>
          <ac:spMkLst>
            <pc:docMk/>
            <pc:sldMk cId="814945373" sldId="2318"/>
            <ac:spMk id="6" creationId="{4367564A-D124-4AED-B59E-BE243BAB39C1}"/>
          </ac:spMkLst>
        </pc:spChg>
        <pc:spChg chg="add mod">
          <ac:chgData name="Stefan Saroiu" userId="3fd66c69479db300" providerId="LiveId" clId="{2CEF1AFB-D3B1-4159-A331-180AD8B74306}" dt="2021-06-09T00:55:35.529" v="6885" actId="1076"/>
          <ac:spMkLst>
            <pc:docMk/>
            <pc:sldMk cId="814945373" sldId="2318"/>
            <ac:spMk id="9" creationId="{51293302-9B9F-40D3-A2F5-250F7902A285}"/>
          </ac:spMkLst>
        </pc:spChg>
        <pc:spChg chg="add mod">
          <ac:chgData name="Stefan Saroiu" userId="3fd66c69479db300" providerId="LiveId" clId="{2CEF1AFB-D3B1-4159-A331-180AD8B74306}" dt="2021-06-09T00:55:35.529" v="6885" actId="1076"/>
          <ac:spMkLst>
            <pc:docMk/>
            <pc:sldMk cId="814945373" sldId="2318"/>
            <ac:spMk id="10" creationId="{688DEFAF-A613-4183-9527-FAD229ED53A3}"/>
          </ac:spMkLst>
        </pc:spChg>
        <pc:spChg chg="add mod">
          <ac:chgData name="Stefan Saroiu" userId="3fd66c69479db300" providerId="LiveId" clId="{2CEF1AFB-D3B1-4159-A331-180AD8B74306}" dt="2021-06-09T00:55:35.529" v="6885" actId="1076"/>
          <ac:spMkLst>
            <pc:docMk/>
            <pc:sldMk cId="814945373" sldId="2318"/>
            <ac:spMk id="12" creationId="{845966E5-A693-4B46-B22F-828CFDA2206C}"/>
          </ac:spMkLst>
        </pc:spChg>
        <pc:spChg chg="add mod">
          <ac:chgData name="Stefan Saroiu" userId="3fd66c69479db300" providerId="LiveId" clId="{2CEF1AFB-D3B1-4159-A331-180AD8B74306}" dt="2021-06-09T00:55:35.529" v="6885" actId="1076"/>
          <ac:spMkLst>
            <pc:docMk/>
            <pc:sldMk cId="814945373" sldId="2318"/>
            <ac:spMk id="13" creationId="{D72B16A6-F5B1-4A8E-A2F1-762274A26971}"/>
          </ac:spMkLst>
        </pc:spChg>
        <pc:spChg chg="add mod">
          <ac:chgData name="Stefan Saroiu" userId="3fd66c69479db300" providerId="LiveId" clId="{2CEF1AFB-D3B1-4159-A331-180AD8B74306}" dt="2021-06-09T00:55:35.529" v="6885" actId="1076"/>
          <ac:spMkLst>
            <pc:docMk/>
            <pc:sldMk cId="814945373" sldId="2318"/>
            <ac:spMk id="15" creationId="{76EC5446-143F-4D77-B090-3A9031A47C22}"/>
          </ac:spMkLst>
        </pc:spChg>
        <pc:spChg chg="add mod">
          <ac:chgData name="Stefan Saroiu" userId="3fd66c69479db300" providerId="LiveId" clId="{2CEF1AFB-D3B1-4159-A331-180AD8B74306}" dt="2021-06-09T00:55:35.529" v="6885" actId="1076"/>
          <ac:spMkLst>
            <pc:docMk/>
            <pc:sldMk cId="814945373" sldId="2318"/>
            <ac:spMk id="16" creationId="{50A849A1-BB3B-46B8-B288-DCB9C06E2BB5}"/>
          </ac:spMkLst>
        </pc:spChg>
        <pc:spChg chg="add mod">
          <ac:chgData name="Stefan Saroiu" userId="3fd66c69479db300" providerId="LiveId" clId="{2CEF1AFB-D3B1-4159-A331-180AD8B74306}" dt="2021-06-09T00:55:35.529" v="6885" actId="1076"/>
          <ac:spMkLst>
            <pc:docMk/>
            <pc:sldMk cId="814945373" sldId="2318"/>
            <ac:spMk id="18" creationId="{63A8D7EB-665C-4F35-8E70-F662CE06E949}"/>
          </ac:spMkLst>
        </pc:spChg>
        <pc:spChg chg="add mod">
          <ac:chgData name="Stefan Saroiu" userId="3fd66c69479db300" providerId="LiveId" clId="{2CEF1AFB-D3B1-4159-A331-180AD8B74306}" dt="2021-06-09T00:55:35.529" v="6885" actId="1076"/>
          <ac:spMkLst>
            <pc:docMk/>
            <pc:sldMk cId="814945373" sldId="2318"/>
            <ac:spMk id="19" creationId="{2A793537-4D75-4321-AAB6-90588AA63BCA}"/>
          </ac:spMkLst>
        </pc:spChg>
        <pc:spChg chg="add mod">
          <ac:chgData name="Stefan Saroiu" userId="3fd66c69479db300" providerId="LiveId" clId="{2CEF1AFB-D3B1-4159-A331-180AD8B74306}" dt="2021-06-09T00:57:48.131" v="6923" actId="947"/>
          <ac:spMkLst>
            <pc:docMk/>
            <pc:sldMk cId="814945373" sldId="2318"/>
            <ac:spMk id="20" creationId="{34BE95C6-216E-4AD5-843E-048F8EF94675}"/>
          </ac:spMkLst>
        </pc:spChg>
        <pc:spChg chg="add mod">
          <ac:chgData name="Stefan Saroiu" userId="3fd66c69479db300" providerId="LiveId" clId="{2CEF1AFB-D3B1-4159-A331-180AD8B74306}" dt="2021-06-09T01:03:47.157" v="7046" actId="1037"/>
          <ac:spMkLst>
            <pc:docMk/>
            <pc:sldMk cId="814945373" sldId="2318"/>
            <ac:spMk id="21" creationId="{F312DD93-9E68-4ADF-8BB6-06E4A3001D34}"/>
          </ac:spMkLst>
        </pc:spChg>
        <pc:spChg chg="add mod">
          <ac:chgData name="Stefan Saroiu" userId="3fd66c69479db300" providerId="LiveId" clId="{2CEF1AFB-D3B1-4159-A331-180AD8B74306}" dt="2021-06-09T01:01:59.288" v="6989" actId="692"/>
          <ac:spMkLst>
            <pc:docMk/>
            <pc:sldMk cId="814945373" sldId="2318"/>
            <ac:spMk id="22" creationId="{E42338D1-813C-4056-B61B-2414D4BF83C7}"/>
          </ac:spMkLst>
        </pc:spChg>
        <pc:spChg chg="add mod">
          <ac:chgData name="Stefan Saroiu" userId="3fd66c69479db300" providerId="LiveId" clId="{2CEF1AFB-D3B1-4159-A331-180AD8B74306}" dt="2021-06-09T01:03:55.781" v="7052" actId="20577"/>
          <ac:spMkLst>
            <pc:docMk/>
            <pc:sldMk cId="814945373" sldId="2318"/>
            <ac:spMk id="23" creationId="{EF2E4181-7375-481B-AA6C-F5D715764B0E}"/>
          </ac:spMkLst>
        </pc:spChg>
        <pc:spChg chg="add mod">
          <ac:chgData name="Stefan Saroiu" userId="3fd66c69479db300" providerId="LiveId" clId="{2CEF1AFB-D3B1-4159-A331-180AD8B74306}" dt="2021-06-09T01:07:22.503" v="7128" actId="1076"/>
          <ac:spMkLst>
            <pc:docMk/>
            <pc:sldMk cId="814945373" sldId="2318"/>
            <ac:spMk id="25" creationId="{8037A5EF-3EEE-444B-A6D1-76D09CD1D134}"/>
          </ac:spMkLst>
        </pc:spChg>
        <pc:spChg chg="add mod">
          <ac:chgData name="Stefan Saroiu" userId="3fd66c69479db300" providerId="LiveId" clId="{2CEF1AFB-D3B1-4159-A331-180AD8B74306}" dt="2021-06-09T01:07:43.190" v="7133" actId="20577"/>
          <ac:spMkLst>
            <pc:docMk/>
            <pc:sldMk cId="814945373" sldId="2318"/>
            <ac:spMk id="26" creationId="{E290327B-E096-4F2C-B33B-7C4B52FA83F4}"/>
          </ac:spMkLst>
        </pc:spChg>
        <pc:spChg chg="add mod">
          <ac:chgData name="Stefan Saroiu" userId="3fd66c69479db300" providerId="LiveId" clId="{2CEF1AFB-D3B1-4159-A331-180AD8B74306}" dt="2021-06-09T01:07:22.503" v="7128" actId="1076"/>
          <ac:spMkLst>
            <pc:docMk/>
            <pc:sldMk cId="814945373" sldId="2318"/>
            <ac:spMk id="29" creationId="{A2DF4C5C-252D-42B4-BF8A-B587132538C4}"/>
          </ac:spMkLst>
        </pc:spChg>
        <pc:spChg chg="add mod">
          <ac:chgData name="Stefan Saroiu" userId="3fd66c69479db300" providerId="LiveId" clId="{2CEF1AFB-D3B1-4159-A331-180AD8B74306}" dt="2021-06-09T01:07:46.080" v="7135" actId="20577"/>
          <ac:spMkLst>
            <pc:docMk/>
            <pc:sldMk cId="814945373" sldId="2318"/>
            <ac:spMk id="30" creationId="{44184663-3C7C-4AF2-A39E-2D2113B143A7}"/>
          </ac:spMkLst>
        </pc:spChg>
        <pc:spChg chg="add mod">
          <ac:chgData name="Stefan Saroiu" userId="3fd66c69479db300" providerId="LiveId" clId="{2CEF1AFB-D3B1-4159-A331-180AD8B74306}" dt="2021-06-09T01:07:22.503" v="7128" actId="1076"/>
          <ac:spMkLst>
            <pc:docMk/>
            <pc:sldMk cId="814945373" sldId="2318"/>
            <ac:spMk id="32" creationId="{FDEE2E07-9EDC-45D8-81BB-392CD472BFC7}"/>
          </ac:spMkLst>
        </pc:spChg>
        <pc:spChg chg="add mod">
          <ac:chgData name="Stefan Saroiu" userId="3fd66c69479db300" providerId="LiveId" clId="{2CEF1AFB-D3B1-4159-A331-180AD8B74306}" dt="2021-06-09T01:07:22.503" v="7128" actId="1076"/>
          <ac:spMkLst>
            <pc:docMk/>
            <pc:sldMk cId="814945373" sldId="2318"/>
            <ac:spMk id="33" creationId="{18A2FF3F-F100-4A15-AAE2-0560C09D4678}"/>
          </ac:spMkLst>
        </pc:spChg>
        <pc:spChg chg="add mod">
          <ac:chgData name="Stefan Saroiu" userId="3fd66c69479db300" providerId="LiveId" clId="{2CEF1AFB-D3B1-4159-A331-180AD8B74306}" dt="2021-06-09T01:07:22.503" v="7128" actId="1076"/>
          <ac:spMkLst>
            <pc:docMk/>
            <pc:sldMk cId="814945373" sldId="2318"/>
            <ac:spMk id="34" creationId="{4FB75814-7E8D-4940-97A2-D7D03282943D}"/>
          </ac:spMkLst>
        </pc:spChg>
        <pc:spChg chg="add del mod">
          <ac:chgData name="Stefan Saroiu" userId="3fd66c69479db300" providerId="LiveId" clId="{2CEF1AFB-D3B1-4159-A331-180AD8B74306}" dt="2021-06-09T01:05:46.728" v="7062"/>
          <ac:spMkLst>
            <pc:docMk/>
            <pc:sldMk cId="814945373" sldId="2318"/>
            <ac:spMk id="35" creationId="{2F50A595-2B40-43B1-9550-CC262B924822}"/>
          </ac:spMkLst>
        </pc:spChg>
        <pc:spChg chg="add mod">
          <ac:chgData name="Stefan Saroiu" userId="3fd66c69479db300" providerId="LiveId" clId="{2CEF1AFB-D3B1-4159-A331-180AD8B74306}" dt="2021-06-09T01:06:29.116" v="7103" actId="27636"/>
          <ac:spMkLst>
            <pc:docMk/>
            <pc:sldMk cId="814945373" sldId="2318"/>
            <ac:spMk id="36" creationId="{F04BEAE1-7EEE-4185-9119-F0C465F9940D}"/>
          </ac:spMkLst>
        </pc:spChg>
        <pc:spChg chg="add mod">
          <ac:chgData name="Stefan Saroiu" userId="3fd66c69479db300" providerId="LiveId" clId="{2CEF1AFB-D3B1-4159-A331-180AD8B74306}" dt="2021-06-09T01:07:24.972" v="7129" actId="1076"/>
          <ac:spMkLst>
            <pc:docMk/>
            <pc:sldMk cId="814945373" sldId="2318"/>
            <ac:spMk id="37" creationId="{FE244FA0-8F6A-43D7-9E62-2A55D9BF1B8F}"/>
          </ac:spMkLst>
        </pc:spChg>
        <pc:graphicFrameChg chg="add mod">
          <ac:chgData name="Stefan Saroiu" userId="3fd66c69479db300" providerId="LiveId" clId="{2CEF1AFB-D3B1-4159-A331-180AD8B74306}" dt="2021-06-09T00:55:35.529" v="6885" actId="1076"/>
          <ac:graphicFrameMkLst>
            <pc:docMk/>
            <pc:sldMk cId="814945373" sldId="2318"/>
            <ac:graphicFrameMk id="4" creationId="{BA0215A4-6C47-4F3E-83F1-8E2D81316118}"/>
          </ac:graphicFrameMkLst>
        </pc:graphicFrameChg>
        <pc:graphicFrameChg chg="add mod">
          <ac:chgData name="Stefan Saroiu" userId="3fd66c69479db300" providerId="LiveId" clId="{2CEF1AFB-D3B1-4159-A331-180AD8B74306}" dt="2021-06-09T00:55:35.529" v="6885" actId="1076"/>
          <ac:graphicFrameMkLst>
            <pc:docMk/>
            <pc:sldMk cId="814945373" sldId="2318"/>
            <ac:graphicFrameMk id="7" creationId="{F2150200-52DB-4A61-924B-BA6E9EBA3207}"/>
          </ac:graphicFrameMkLst>
        </pc:graphicFrameChg>
        <pc:graphicFrameChg chg="add mod modGraphic">
          <ac:chgData name="Stefan Saroiu" userId="3fd66c69479db300" providerId="LiveId" clId="{2CEF1AFB-D3B1-4159-A331-180AD8B74306}" dt="2021-06-09T01:02:56.941" v="6997" actId="115"/>
          <ac:graphicFrameMkLst>
            <pc:docMk/>
            <pc:sldMk cId="814945373" sldId="2318"/>
            <ac:graphicFrameMk id="8" creationId="{C20EA230-F665-4CBD-B51C-7855BEA885EF}"/>
          </ac:graphicFrameMkLst>
        </pc:graphicFrameChg>
        <pc:graphicFrameChg chg="add mod">
          <ac:chgData name="Stefan Saroiu" userId="3fd66c69479db300" providerId="LiveId" clId="{2CEF1AFB-D3B1-4159-A331-180AD8B74306}" dt="2021-06-09T00:55:35.529" v="6885" actId="1076"/>
          <ac:graphicFrameMkLst>
            <pc:docMk/>
            <pc:sldMk cId="814945373" sldId="2318"/>
            <ac:graphicFrameMk id="11" creationId="{EA71A72E-A7FA-42E6-A090-1DB8F793666E}"/>
          </ac:graphicFrameMkLst>
        </pc:graphicFrameChg>
        <pc:graphicFrameChg chg="add mod">
          <ac:chgData name="Stefan Saroiu" userId="3fd66c69479db300" providerId="LiveId" clId="{2CEF1AFB-D3B1-4159-A331-180AD8B74306}" dt="2021-06-09T00:55:35.529" v="6885" actId="1076"/>
          <ac:graphicFrameMkLst>
            <pc:docMk/>
            <pc:sldMk cId="814945373" sldId="2318"/>
            <ac:graphicFrameMk id="14" creationId="{060795F7-4550-483A-9AAA-343037FA2692}"/>
          </ac:graphicFrameMkLst>
        </pc:graphicFrameChg>
        <pc:graphicFrameChg chg="add mod">
          <ac:chgData name="Stefan Saroiu" userId="3fd66c69479db300" providerId="LiveId" clId="{2CEF1AFB-D3B1-4159-A331-180AD8B74306}" dt="2021-06-09T00:55:35.529" v="6885" actId="1076"/>
          <ac:graphicFrameMkLst>
            <pc:docMk/>
            <pc:sldMk cId="814945373" sldId="2318"/>
            <ac:graphicFrameMk id="17" creationId="{6BC5AF62-92A8-43EA-B526-826C2297F23B}"/>
          </ac:graphicFrameMkLst>
        </pc:graphicFrameChg>
        <pc:graphicFrameChg chg="add mod">
          <ac:chgData name="Stefan Saroiu" userId="3fd66c69479db300" providerId="LiveId" clId="{2CEF1AFB-D3B1-4159-A331-180AD8B74306}" dt="2021-06-09T01:07:22.503" v="7128" actId="1076"/>
          <ac:graphicFrameMkLst>
            <pc:docMk/>
            <pc:sldMk cId="814945373" sldId="2318"/>
            <ac:graphicFrameMk id="24" creationId="{ADBDC5C4-D6EB-4E2F-9D08-D7BB3F242643}"/>
          </ac:graphicFrameMkLst>
        </pc:graphicFrameChg>
        <pc:graphicFrameChg chg="add mod">
          <ac:chgData name="Stefan Saroiu" userId="3fd66c69479db300" providerId="LiveId" clId="{2CEF1AFB-D3B1-4159-A331-180AD8B74306}" dt="2021-06-09T01:07:22.503" v="7128" actId="1076"/>
          <ac:graphicFrameMkLst>
            <pc:docMk/>
            <pc:sldMk cId="814945373" sldId="2318"/>
            <ac:graphicFrameMk id="27" creationId="{AEAB2A2F-09B4-4863-B17C-0724FAC4D30B}"/>
          </ac:graphicFrameMkLst>
        </pc:graphicFrameChg>
        <pc:graphicFrameChg chg="add mod modGraphic">
          <ac:chgData name="Stefan Saroiu" userId="3fd66c69479db300" providerId="LiveId" clId="{2CEF1AFB-D3B1-4159-A331-180AD8B74306}" dt="2021-06-09T01:08:00.564" v="7139" actId="20577"/>
          <ac:graphicFrameMkLst>
            <pc:docMk/>
            <pc:sldMk cId="814945373" sldId="2318"/>
            <ac:graphicFrameMk id="28" creationId="{5FB36699-76A7-4566-A8D6-8D1B21C497FA}"/>
          </ac:graphicFrameMkLst>
        </pc:graphicFrameChg>
        <pc:graphicFrameChg chg="add mod">
          <ac:chgData name="Stefan Saroiu" userId="3fd66c69479db300" providerId="LiveId" clId="{2CEF1AFB-D3B1-4159-A331-180AD8B74306}" dt="2021-06-09T01:07:22.503" v="7128" actId="1076"/>
          <ac:graphicFrameMkLst>
            <pc:docMk/>
            <pc:sldMk cId="814945373" sldId="2318"/>
            <ac:graphicFrameMk id="31" creationId="{D39CC9E3-EA11-4874-BD0C-DE30FC6BA628}"/>
          </ac:graphicFrameMkLst>
        </pc:graphicFrameChg>
      </pc:sldChg>
      <pc:sldChg chg="addSp delSp modSp new mod setBg modNotesTx">
        <pc:chgData name="Stefan Saroiu" userId="3fd66c69479db300" providerId="LiveId" clId="{2CEF1AFB-D3B1-4159-A331-180AD8B74306}" dt="2021-06-09T01:17:07.066" v="7304" actId="20577"/>
        <pc:sldMkLst>
          <pc:docMk/>
          <pc:sldMk cId="2998054449" sldId="2319"/>
        </pc:sldMkLst>
        <pc:spChg chg="mod">
          <ac:chgData name="Stefan Saroiu" userId="3fd66c69479db300" providerId="LiveId" clId="{2CEF1AFB-D3B1-4159-A331-180AD8B74306}" dt="2021-06-09T01:17:07.066" v="7304" actId="20577"/>
          <ac:spMkLst>
            <pc:docMk/>
            <pc:sldMk cId="2998054449" sldId="2319"/>
            <ac:spMk id="2" creationId="{7878D063-44E8-43A5-8395-8315CF851FA8}"/>
          </ac:spMkLst>
        </pc:spChg>
        <pc:spChg chg="del">
          <ac:chgData name="Stefan Saroiu" userId="3fd66c69479db300" providerId="LiveId" clId="{2CEF1AFB-D3B1-4159-A331-180AD8B74306}" dt="2021-06-09T01:12:48.748" v="7167" actId="478"/>
          <ac:spMkLst>
            <pc:docMk/>
            <pc:sldMk cId="2998054449" sldId="2319"/>
            <ac:spMk id="3" creationId="{D501B381-A433-4304-9826-080D55F6F2B6}"/>
          </ac:spMkLst>
        </pc:spChg>
        <pc:spChg chg="mod">
          <ac:chgData name="Stefan Saroiu" userId="3fd66c69479db300" providerId="LiveId" clId="{2CEF1AFB-D3B1-4159-A331-180AD8B74306}" dt="2021-06-09T01:12:39.155" v="7166" actId="207"/>
          <ac:spMkLst>
            <pc:docMk/>
            <pc:sldMk cId="2998054449" sldId="2319"/>
            <ac:spMk id="5" creationId="{0C1F4B27-F3E7-4C2B-9496-0FE5F27C7E0A}"/>
          </ac:spMkLst>
        </pc:spChg>
        <pc:spChg chg="mod">
          <ac:chgData name="Stefan Saroiu" userId="3fd66c69479db300" providerId="LiveId" clId="{2CEF1AFB-D3B1-4159-A331-180AD8B74306}" dt="2021-06-09T01:12:39.155" v="7166" actId="207"/>
          <ac:spMkLst>
            <pc:docMk/>
            <pc:sldMk cId="2998054449" sldId="2319"/>
            <ac:spMk id="6" creationId="{271BB005-46E8-41EE-B16E-6B2C0C1E15D1}"/>
          </ac:spMkLst>
        </pc:spChg>
        <pc:spChg chg="mod">
          <ac:chgData name="Stefan Saroiu" userId="3fd66c69479db300" providerId="LiveId" clId="{2CEF1AFB-D3B1-4159-A331-180AD8B74306}" dt="2021-06-09T01:12:39.155" v="7166" actId="207"/>
          <ac:spMkLst>
            <pc:docMk/>
            <pc:sldMk cId="2998054449" sldId="2319"/>
            <ac:spMk id="7" creationId="{99154C30-6711-40FD-A182-350C94416DEE}"/>
          </ac:spMkLst>
        </pc:spChg>
        <pc:spChg chg="mod">
          <ac:chgData name="Stefan Saroiu" userId="3fd66c69479db300" providerId="LiveId" clId="{2CEF1AFB-D3B1-4159-A331-180AD8B74306}" dt="2021-06-09T01:12:39.155" v="7166" actId="207"/>
          <ac:spMkLst>
            <pc:docMk/>
            <pc:sldMk cId="2998054449" sldId="2319"/>
            <ac:spMk id="8" creationId="{18058551-F118-4C52-A9BC-D435DA1ABE1D}"/>
          </ac:spMkLst>
        </pc:spChg>
        <pc:spChg chg="mod">
          <ac:chgData name="Stefan Saroiu" userId="3fd66c69479db300" providerId="LiveId" clId="{2CEF1AFB-D3B1-4159-A331-180AD8B74306}" dt="2021-06-09T01:12:39.155" v="7166" actId="207"/>
          <ac:spMkLst>
            <pc:docMk/>
            <pc:sldMk cId="2998054449" sldId="2319"/>
            <ac:spMk id="9" creationId="{110A14CE-BF6C-4197-A27D-EDDE5CF78DBD}"/>
          </ac:spMkLst>
        </pc:spChg>
        <pc:spChg chg="mod">
          <ac:chgData name="Stefan Saroiu" userId="3fd66c69479db300" providerId="LiveId" clId="{2CEF1AFB-D3B1-4159-A331-180AD8B74306}" dt="2021-06-09T01:12:39.155" v="7166" actId="207"/>
          <ac:spMkLst>
            <pc:docMk/>
            <pc:sldMk cId="2998054449" sldId="2319"/>
            <ac:spMk id="10" creationId="{85F9A544-3B44-4DF8-860F-D95E0166A576}"/>
          </ac:spMkLst>
        </pc:spChg>
        <pc:spChg chg="mod">
          <ac:chgData name="Stefan Saroiu" userId="3fd66c69479db300" providerId="LiveId" clId="{2CEF1AFB-D3B1-4159-A331-180AD8B74306}" dt="2021-06-09T01:12:39.155" v="7166" actId="207"/>
          <ac:spMkLst>
            <pc:docMk/>
            <pc:sldMk cId="2998054449" sldId="2319"/>
            <ac:spMk id="11" creationId="{DEC211EF-4A13-4B65-89F3-D54B9810F3D6}"/>
          </ac:spMkLst>
        </pc:spChg>
        <pc:spChg chg="mod">
          <ac:chgData name="Stefan Saroiu" userId="3fd66c69479db300" providerId="LiveId" clId="{2CEF1AFB-D3B1-4159-A331-180AD8B74306}" dt="2021-06-09T01:12:39.155" v="7166" actId="207"/>
          <ac:spMkLst>
            <pc:docMk/>
            <pc:sldMk cId="2998054449" sldId="2319"/>
            <ac:spMk id="12" creationId="{09818F16-77BF-40CF-A888-FD9DEAA21E1E}"/>
          </ac:spMkLst>
        </pc:spChg>
        <pc:spChg chg="mod">
          <ac:chgData name="Stefan Saroiu" userId="3fd66c69479db300" providerId="LiveId" clId="{2CEF1AFB-D3B1-4159-A331-180AD8B74306}" dt="2021-06-09T01:12:39.155" v="7166" actId="207"/>
          <ac:spMkLst>
            <pc:docMk/>
            <pc:sldMk cId="2998054449" sldId="2319"/>
            <ac:spMk id="13" creationId="{DCE0E79B-6984-41A5-8784-AB9AB32574A6}"/>
          </ac:spMkLst>
        </pc:spChg>
        <pc:spChg chg="mod">
          <ac:chgData name="Stefan Saroiu" userId="3fd66c69479db300" providerId="LiveId" clId="{2CEF1AFB-D3B1-4159-A331-180AD8B74306}" dt="2021-06-09T01:12:39.155" v="7166" actId="207"/>
          <ac:spMkLst>
            <pc:docMk/>
            <pc:sldMk cId="2998054449" sldId="2319"/>
            <ac:spMk id="14" creationId="{FC1A1D85-4928-4E9B-AF1B-31371AC12FB7}"/>
          </ac:spMkLst>
        </pc:spChg>
        <pc:spChg chg="mod">
          <ac:chgData name="Stefan Saroiu" userId="3fd66c69479db300" providerId="LiveId" clId="{2CEF1AFB-D3B1-4159-A331-180AD8B74306}" dt="2021-06-09T01:12:39.155" v="7166" actId="207"/>
          <ac:spMkLst>
            <pc:docMk/>
            <pc:sldMk cId="2998054449" sldId="2319"/>
            <ac:spMk id="15" creationId="{695D5CCF-9706-4F15-BF9E-409BD3521E34}"/>
          </ac:spMkLst>
        </pc:spChg>
        <pc:spChg chg="mod">
          <ac:chgData name="Stefan Saroiu" userId="3fd66c69479db300" providerId="LiveId" clId="{2CEF1AFB-D3B1-4159-A331-180AD8B74306}" dt="2021-06-09T01:12:39.155" v="7166" actId="207"/>
          <ac:spMkLst>
            <pc:docMk/>
            <pc:sldMk cId="2998054449" sldId="2319"/>
            <ac:spMk id="16" creationId="{2381C36B-BF83-414B-8266-F293D8D9F635}"/>
          </ac:spMkLst>
        </pc:spChg>
        <pc:spChg chg="mod">
          <ac:chgData name="Stefan Saroiu" userId="3fd66c69479db300" providerId="LiveId" clId="{2CEF1AFB-D3B1-4159-A331-180AD8B74306}" dt="2021-06-09T01:12:39.155" v="7166" actId="207"/>
          <ac:spMkLst>
            <pc:docMk/>
            <pc:sldMk cId="2998054449" sldId="2319"/>
            <ac:spMk id="17" creationId="{45869383-4020-4C7E-9B7D-0F745AB1F5AE}"/>
          </ac:spMkLst>
        </pc:spChg>
        <pc:spChg chg="mod">
          <ac:chgData name="Stefan Saroiu" userId="3fd66c69479db300" providerId="LiveId" clId="{2CEF1AFB-D3B1-4159-A331-180AD8B74306}" dt="2021-06-09T01:12:39.155" v="7166" actId="207"/>
          <ac:spMkLst>
            <pc:docMk/>
            <pc:sldMk cId="2998054449" sldId="2319"/>
            <ac:spMk id="18" creationId="{4B2604CF-6D43-4B09-A1A4-063D11599601}"/>
          </ac:spMkLst>
        </pc:spChg>
        <pc:spChg chg="mod">
          <ac:chgData name="Stefan Saroiu" userId="3fd66c69479db300" providerId="LiveId" clId="{2CEF1AFB-D3B1-4159-A331-180AD8B74306}" dt="2021-06-09T01:12:39.155" v="7166" actId="207"/>
          <ac:spMkLst>
            <pc:docMk/>
            <pc:sldMk cId="2998054449" sldId="2319"/>
            <ac:spMk id="19" creationId="{14A77949-E464-4A06-8EA9-2F175DE9AD80}"/>
          </ac:spMkLst>
        </pc:spChg>
        <pc:spChg chg="mod">
          <ac:chgData name="Stefan Saroiu" userId="3fd66c69479db300" providerId="LiveId" clId="{2CEF1AFB-D3B1-4159-A331-180AD8B74306}" dt="2021-06-09T01:12:39.155" v="7166" actId="207"/>
          <ac:spMkLst>
            <pc:docMk/>
            <pc:sldMk cId="2998054449" sldId="2319"/>
            <ac:spMk id="20" creationId="{4216791E-B742-4390-93EA-921E110C9B7D}"/>
          </ac:spMkLst>
        </pc:spChg>
        <pc:spChg chg="mod">
          <ac:chgData name="Stefan Saroiu" userId="3fd66c69479db300" providerId="LiveId" clId="{2CEF1AFB-D3B1-4159-A331-180AD8B74306}" dt="2021-06-09T01:12:39.155" v="7166" actId="207"/>
          <ac:spMkLst>
            <pc:docMk/>
            <pc:sldMk cId="2998054449" sldId="2319"/>
            <ac:spMk id="21" creationId="{910AE640-F4B2-4F98-A2F6-8DBF4080A96F}"/>
          </ac:spMkLst>
        </pc:spChg>
        <pc:spChg chg="mod">
          <ac:chgData name="Stefan Saroiu" userId="3fd66c69479db300" providerId="LiveId" clId="{2CEF1AFB-D3B1-4159-A331-180AD8B74306}" dt="2021-06-09T01:12:39.155" v="7166" actId="207"/>
          <ac:spMkLst>
            <pc:docMk/>
            <pc:sldMk cId="2998054449" sldId="2319"/>
            <ac:spMk id="24" creationId="{B0F8788A-2983-4CBC-B6F1-E36ADB70E447}"/>
          </ac:spMkLst>
        </pc:spChg>
        <pc:spChg chg="mod">
          <ac:chgData name="Stefan Saroiu" userId="3fd66c69479db300" providerId="LiveId" clId="{2CEF1AFB-D3B1-4159-A331-180AD8B74306}" dt="2021-06-09T01:12:39.155" v="7166" actId="207"/>
          <ac:spMkLst>
            <pc:docMk/>
            <pc:sldMk cId="2998054449" sldId="2319"/>
            <ac:spMk id="26" creationId="{5CE251E9-0ACF-4B18-B2F2-23E2E4EB624A}"/>
          </ac:spMkLst>
        </pc:spChg>
        <pc:spChg chg="mod">
          <ac:chgData name="Stefan Saroiu" userId="3fd66c69479db300" providerId="LiveId" clId="{2CEF1AFB-D3B1-4159-A331-180AD8B74306}" dt="2021-06-09T01:12:39.155" v="7166" actId="207"/>
          <ac:spMkLst>
            <pc:docMk/>
            <pc:sldMk cId="2998054449" sldId="2319"/>
            <ac:spMk id="30" creationId="{C6605603-302A-430D-B2F3-F3E084893A8C}"/>
          </ac:spMkLst>
        </pc:spChg>
        <pc:spChg chg="mod">
          <ac:chgData name="Stefan Saroiu" userId="3fd66c69479db300" providerId="LiveId" clId="{2CEF1AFB-D3B1-4159-A331-180AD8B74306}" dt="2021-06-09T01:12:39.155" v="7166" actId="207"/>
          <ac:spMkLst>
            <pc:docMk/>
            <pc:sldMk cId="2998054449" sldId="2319"/>
            <ac:spMk id="31" creationId="{527218AD-686B-438A-A8EE-62C3CF838D82}"/>
          </ac:spMkLst>
        </pc:spChg>
        <pc:spChg chg="mod">
          <ac:chgData name="Stefan Saroiu" userId="3fd66c69479db300" providerId="LiveId" clId="{2CEF1AFB-D3B1-4159-A331-180AD8B74306}" dt="2021-06-09T01:12:39.155" v="7166" actId="207"/>
          <ac:spMkLst>
            <pc:docMk/>
            <pc:sldMk cId="2998054449" sldId="2319"/>
            <ac:spMk id="33" creationId="{86389135-7E9E-4207-A301-47206A18B123}"/>
          </ac:spMkLst>
        </pc:spChg>
        <pc:spChg chg="mod">
          <ac:chgData name="Stefan Saroiu" userId="3fd66c69479db300" providerId="LiveId" clId="{2CEF1AFB-D3B1-4159-A331-180AD8B74306}" dt="2021-06-09T01:12:39.155" v="7166" actId="207"/>
          <ac:spMkLst>
            <pc:docMk/>
            <pc:sldMk cId="2998054449" sldId="2319"/>
            <ac:spMk id="35" creationId="{33C426E3-4E96-488F-A0A6-9135F36C832D}"/>
          </ac:spMkLst>
        </pc:spChg>
        <pc:spChg chg="mod">
          <ac:chgData name="Stefan Saroiu" userId="3fd66c69479db300" providerId="LiveId" clId="{2CEF1AFB-D3B1-4159-A331-180AD8B74306}" dt="2021-06-09T01:12:39.155" v="7166" actId="207"/>
          <ac:spMkLst>
            <pc:docMk/>
            <pc:sldMk cId="2998054449" sldId="2319"/>
            <ac:spMk id="36" creationId="{427FDEC7-E8A8-4C77-850D-89FA9D41EA88}"/>
          </ac:spMkLst>
        </pc:spChg>
        <pc:spChg chg="mod">
          <ac:chgData name="Stefan Saroiu" userId="3fd66c69479db300" providerId="LiveId" clId="{2CEF1AFB-D3B1-4159-A331-180AD8B74306}" dt="2021-06-09T01:12:39.155" v="7166" actId="207"/>
          <ac:spMkLst>
            <pc:docMk/>
            <pc:sldMk cId="2998054449" sldId="2319"/>
            <ac:spMk id="37" creationId="{4AAC1453-7D05-420E-9A5A-78514F87D785}"/>
          </ac:spMkLst>
        </pc:spChg>
        <pc:spChg chg="mod">
          <ac:chgData name="Stefan Saroiu" userId="3fd66c69479db300" providerId="LiveId" clId="{2CEF1AFB-D3B1-4159-A331-180AD8B74306}" dt="2021-06-09T01:12:39.155" v="7166" actId="207"/>
          <ac:spMkLst>
            <pc:docMk/>
            <pc:sldMk cId="2998054449" sldId="2319"/>
            <ac:spMk id="38" creationId="{32669E33-B015-4775-ADEA-0E2D6E773E59}"/>
          </ac:spMkLst>
        </pc:spChg>
        <pc:spChg chg="mod">
          <ac:chgData name="Stefan Saroiu" userId="3fd66c69479db300" providerId="LiveId" clId="{2CEF1AFB-D3B1-4159-A331-180AD8B74306}" dt="2021-06-09T01:12:39.155" v="7166" actId="207"/>
          <ac:spMkLst>
            <pc:docMk/>
            <pc:sldMk cId="2998054449" sldId="2319"/>
            <ac:spMk id="39" creationId="{71177944-DCC6-4FE7-BE91-4710ACE758EA}"/>
          </ac:spMkLst>
        </pc:spChg>
        <pc:spChg chg="mod">
          <ac:chgData name="Stefan Saroiu" userId="3fd66c69479db300" providerId="LiveId" clId="{2CEF1AFB-D3B1-4159-A331-180AD8B74306}" dt="2021-06-09T01:12:39.155" v="7166" actId="207"/>
          <ac:spMkLst>
            <pc:docMk/>
            <pc:sldMk cId="2998054449" sldId="2319"/>
            <ac:spMk id="40" creationId="{9933635E-07DC-4F0C-9F11-8E6E1D5269EE}"/>
          </ac:spMkLst>
        </pc:spChg>
        <pc:spChg chg="mod">
          <ac:chgData name="Stefan Saroiu" userId="3fd66c69479db300" providerId="LiveId" clId="{2CEF1AFB-D3B1-4159-A331-180AD8B74306}" dt="2021-06-09T01:12:39.155" v="7166" actId="207"/>
          <ac:spMkLst>
            <pc:docMk/>
            <pc:sldMk cId="2998054449" sldId="2319"/>
            <ac:spMk id="41" creationId="{14E6CEEA-8AE1-4B2C-8FC1-4AFD1D3CA4D6}"/>
          </ac:spMkLst>
        </pc:spChg>
        <pc:spChg chg="mod">
          <ac:chgData name="Stefan Saroiu" userId="3fd66c69479db300" providerId="LiveId" clId="{2CEF1AFB-D3B1-4159-A331-180AD8B74306}" dt="2021-06-09T01:12:39.155" v="7166" actId="207"/>
          <ac:spMkLst>
            <pc:docMk/>
            <pc:sldMk cId="2998054449" sldId="2319"/>
            <ac:spMk id="42" creationId="{4987E66F-E476-48FD-874E-6606D57A93FE}"/>
          </ac:spMkLst>
        </pc:spChg>
        <pc:spChg chg="mod">
          <ac:chgData name="Stefan Saroiu" userId="3fd66c69479db300" providerId="LiveId" clId="{2CEF1AFB-D3B1-4159-A331-180AD8B74306}" dt="2021-06-09T01:12:39.155" v="7166" actId="207"/>
          <ac:spMkLst>
            <pc:docMk/>
            <pc:sldMk cId="2998054449" sldId="2319"/>
            <ac:spMk id="43" creationId="{F16D2B84-FA3A-4372-B6B4-B579D8545F50}"/>
          </ac:spMkLst>
        </pc:spChg>
        <pc:spChg chg="mod">
          <ac:chgData name="Stefan Saroiu" userId="3fd66c69479db300" providerId="LiveId" clId="{2CEF1AFB-D3B1-4159-A331-180AD8B74306}" dt="2021-06-09T01:12:39.155" v="7166" actId="207"/>
          <ac:spMkLst>
            <pc:docMk/>
            <pc:sldMk cId="2998054449" sldId="2319"/>
            <ac:spMk id="44" creationId="{F0186A71-0181-4FA5-A59F-A256D8E3AB92}"/>
          </ac:spMkLst>
        </pc:spChg>
        <pc:spChg chg="mod">
          <ac:chgData name="Stefan Saroiu" userId="3fd66c69479db300" providerId="LiveId" clId="{2CEF1AFB-D3B1-4159-A331-180AD8B74306}" dt="2021-06-09T01:12:39.155" v="7166" actId="207"/>
          <ac:spMkLst>
            <pc:docMk/>
            <pc:sldMk cId="2998054449" sldId="2319"/>
            <ac:spMk id="45" creationId="{1ABD68C2-3B67-4735-909F-26DA43D83632}"/>
          </ac:spMkLst>
        </pc:spChg>
        <pc:spChg chg="mod">
          <ac:chgData name="Stefan Saroiu" userId="3fd66c69479db300" providerId="LiveId" clId="{2CEF1AFB-D3B1-4159-A331-180AD8B74306}" dt="2021-06-09T01:12:39.155" v="7166" actId="207"/>
          <ac:spMkLst>
            <pc:docMk/>
            <pc:sldMk cId="2998054449" sldId="2319"/>
            <ac:spMk id="46" creationId="{6454C3A0-BBED-4C98-8155-463D98AE60AA}"/>
          </ac:spMkLst>
        </pc:spChg>
        <pc:spChg chg="mod">
          <ac:chgData name="Stefan Saroiu" userId="3fd66c69479db300" providerId="LiveId" clId="{2CEF1AFB-D3B1-4159-A331-180AD8B74306}" dt="2021-06-09T01:12:39.155" v="7166" actId="207"/>
          <ac:spMkLst>
            <pc:docMk/>
            <pc:sldMk cId="2998054449" sldId="2319"/>
            <ac:spMk id="47" creationId="{8FA5D3AD-310F-4DE4-A5BF-58C79AA02B55}"/>
          </ac:spMkLst>
        </pc:spChg>
        <pc:spChg chg="mod">
          <ac:chgData name="Stefan Saroiu" userId="3fd66c69479db300" providerId="LiveId" clId="{2CEF1AFB-D3B1-4159-A331-180AD8B74306}" dt="2021-06-09T01:12:39.155" v="7166" actId="207"/>
          <ac:spMkLst>
            <pc:docMk/>
            <pc:sldMk cId="2998054449" sldId="2319"/>
            <ac:spMk id="48" creationId="{B408EA83-61D1-4B68-8D2E-A36E0D5F2BA7}"/>
          </ac:spMkLst>
        </pc:spChg>
        <pc:spChg chg="mod">
          <ac:chgData name="Stefan Saroiu" userId="3fd66c69479db300" providerId="LiveId" clId="{2CEF1AFB-D3B1-4159-A331-180AD8B74306}" dt="2021-06-09T01:12:39.155" v="7166" actId="207"/>
          <ac:spMkLst>
            <pc:docMk/>
            <pc:sldMk cId="2998054449" sldId="2319"/>
            <ac:spMk id="49" creationId="{F2941474-9FBB-4986-A61D-A04681E72AB2}"/>
          </ac:spMkLst>
        </pc:spChg>
        <pc:spChg chg="mod">
          <ac:chgData name="Stefan Saroiu" userId="3fd66c69479db300" providerId="LiveId" clId="{2CEF1AFB-D3B1-4159-A331-180AD8B74306}" dt="2021-06-09T01:12:39.155" v="7166" actId="207"/>
          <ac:spMkLst>
            <pc:docMk/>
            <pc:sldMk cId="2998054449" sldId="2319"/>
            <ac:spMk id="50" creationId="{B384F332-78D1-42A0-8A96-6BE6EAAEF493}"/>
          </ac:spMkLst>
        </pc:spChg>
        <pc:spChg chg="mod">
          <ac:chgData name="Stefan Saroiu" userId="3fd66c69479db300" providerId="LiveId" clId="{2CEF1AFB-D3B1-4159-A331-180AD8B74306}" dt="2021-06-09T01:12:39.155" v="7166" actId="207"/>
          <ac:spMkLst>
            <pc:docMk/>
            <pc:sldMk cId="2998054449" sldId="2319"/>
            <ac:spMk id="51" creationId="{FE38FFE2-386C-4079-982B-E98E9CC2368D}"/>
          </ac:spMkLst>
        </pc:spChg>
        <pc:spChg chg="mod">
          <ac:chgData name="Stefan Saroiu" userId="3fd66c69479db300" providerId="LiveId" clId="{2CEF1AFB-D3B1-4159-A331-180AD8B74306}" dt="2021-06-09T01:12:39.155" v="7166" actId="207"/>
          <ac:spMkLst>
            <pc:docMk/>
            <pc:sldMk cId="2998054449" sldId="2319"/>
            <ac:spMk id="52" creationId="{6C439552-E1AE-402C-AD11-229F7CA5ECB1}"/>
          </ac:spMkLst>
        </pc:spChg>
        <pc:spChg chg="mod">
          <ac:chgData name="Stefan Saroiu" userId="3fd66c69479db300" providerId="LiveId" clId="{2CEF1AFB-D3B1-4159-A331-180AD8B74306}" dt="2021-06-09T01:12:39.155" v="7166" actId="207"/>
          <ac:spMkLst>
            <pc:docMk/>
            <pc:sldMk cId="2998054449" sldId="2319"/>
            <ac:spMk id="53" creationId="{4A8E1FBC-8EE2-40E7-B384-865C9867ACA0}"/>
          </ac:spMkLst>
        </pc:spChg>
        <pc:spChg chg="mod">
          <ac:chgData name="Stefan Saroiu" userId="3fd66c69479db300" providerId="LiveId" clId="{2CEF1AFB-D3B1-4159-A331-180AD8B74306}" dt="2021-06-09T01:12:39.155" v="7166" actId="207"/>
          <ac:spMkLst>
            <pc:docMk/>
            <pc:sldMk cId="2998054449" sldId="2319"/>
            <ac:spMk id="54" creationId="{FE90B3E2-1FB5-4193-BCF2-51A118AAF51A}"/>
          </ac:spMkLst>
        </pc:spChg>
        <pc:spChg chg="mod">
          <ac:chgData name="Stefan Saroiu" userId="3fd66c69479db300" providerId="LiveId" clId="{2CEF1AFB-D3B1-4159-A331-180AD8B74306}" dt="2021-06-09T01:12:39.155" v="7166" actId="207"/>
          <ac:spMkLst>
            <pc:docMk/>
            <pc:sldMk cId="2998054449" sldId="2319"/>
            <ac:spMk id="55" creationId="{A9839121-E15C-48F2-8CF3-1BA2FF9086F0}"/>
          </ac:spMkLst>
        </pc:spChg>
        <pc:spChg chg="mod">
          <ac:chgData name="Stefan Saroiu" userId="3fd66c69479db300" providerId="LiveId" clId="{2CEF1AFB-D3B1-4159-A331-180AD8B74306}" dt="2021-06-09T01:12:39.155" v="7166" actId="207"/>
          <ac:spMkLst>
            <pc:docMk/>
            <pc:sldMk cId="2998054449" sldId="2319"/>
            <ac:spMk id="56" creationId="{5F1985B1-5289-420D-83C4-EDF7B3935507}"/>
          </ac:spMkLst>
        </pc:spChg>
        <pc:spChg chg="mod">
          <ac:chgData name="Stefan Saroiu" userId="3fd66c69479db300" providerId="LiveId" clId="{2CEF1AFB-D3B1-4159-A331-180AD8B74306}" dt="2021-06-09T01:12:39.155" v="7166" actId="207"/>
          <ac:spMkLst>
            <pc:docMk/>
            <pc:sldMk cId="2998054449" sldId="2319"/>
            <ac:spMk id="64" creationId="{D2C0FDE1-745C-422B-90C9-9A2E294BAF3A}"/>
          </ac:spMkLst>
        </pc:spChg>
        <pc:spChg chg="mod">
          <ac:chgData name="Stefan Saroiu" userId="3fd66c69479db300" providerId="LiveId" clId="{2CEF1AFB-D3B1-4159-A331-180AD8B74306}" dt="2021-06-09T01:12:39.155" v="7166" actId="207"/>
          <ac:spMkLst>
            <pc:docMk/>
            <pc:sldMk cId="2998054449" sldId="2319"/>
            <ac:spMk id="65" creationId="{D0D86764-B436-4B75-A453-FC4D749BCAA2}"/>
          </ac:spMkLst>
        </pc:spChg>
        <pc:spChg chg="mod">
          <ac:chgData name="Stefan Saroiu" userId="3fd66c69479db300" providerId="LiveId" clId="{2CEF1AFB-D3B1-4159-A331-180AD8B74306}" dt="2021-06-09T01:12:39.155" v="7166" actId="207"/>
          <ac:spMkLst>
            <pc:docMk/>
            <pc:sldMk cId="2998054449" sldId="2319"/>
            <ac:spMk id="68" creationId="{A1839DEB-F31F-4BBC-ABAC-090B757CD2DD}"/>
          </ac:spMkLst>
        </pc:spChg>
        <pc:spChg chg="mod">
          <ac:chgData name="Stefan Saroiu" userId="3fd66c69479db300" providerId="LiveId" clId="{2CEF1AFB-D3B1-4159-A331-180AD8B74306}" dt="2021-06-09T01:12:39.155" v="7166" actId="207"/>
          <ac:spMkLst>
            <pc:docMk/>
            <pc:sldMk cId="2998054449" sldId="2319"/>
            <ac:spMk id="69" creationId="{E43AB230-401F-4272-ACAB-D21D3F2D8B05}"/>
          </ac:spMkLst>
        </pc:spChg>
        <pc:spChg chg="mod">
          <ac:chgData name="Stefan Saroiu" userId="3fd66c69479db300" providerId="LiveId" clId="{2CEF1AFB-D3B1-4159-A331-180AD8B74306}" dt="2021-06-09T01:12:39.155" v="7166" actId="207"/>
          <ac:spMkLst>
            <pc:docMk/>
            <pc:sldMk cId="2998054449" sldId="2319"/>
            <ac:spMk id="72" creationId="{4C55B4E5-2A8C-428D-96FC-1B437BE47FE7}"/>
          </ac:spMkLst>
        </pc:spChg>
        <pc:spChg chg="mod">
          <ac:chgData name="Stefan Saroiu" userId="3fd66c69479db300" providerId="LiveId" clId="{2CEF1AFB-D3B1-4159-A331-180AD8B74306}" dt="2021-06-09T01:12:39.155" v="7166" actId="207"/>
          <ac:spMkLst>
            <pc:docMk/>
            <pc:sldMk cId="2998054449" sldId="2319"/>
            <ac:spMk id="73" creationId="{0ED87234-3F35-4B60-9F4D-85B24D0012AA}"/>
          </ac:spMkLst>
        </pc:spChg>
        <pc:spChg chg="mod">
          <ac:chgData name="Stefan Saroiu" userId="3fd66c69479db300" providerId="LiveId" clId="{2CEF1AFB-D3B1-4159-A331-180AD8B74306}" dt="2021-06-09T01:12:39.155" v="7166" actId="207"/>
          <ac:spMkLst>
            <pc:docMk/>
            <pc:sldMk cId="2998054449" sldId="2319"/>
            <ac:spMk id="76" creationId="{002BE344-F30C-46D8-B52A-044121809E6D}"/>
          </ac:spMkLst>
        </pc:spChg>
        <pc:spChg chg="mod">
          <ac:chgData name="Stefan Saroiu" userId="3fd66c69479db300" providerId="LiveId" clId="{2CEF1AFB-D3B1-4159-A331-180AD8B74306}" dt="2021-06-09T01:12:39.155" v="7166" actId="207"/>
          <ac:spMkLst>
            <pc:docMk/>
            <pc:sldMk cId="2998054449" sldId="2319"/>
            <ac:spMk id="77" creationId="{F1E60444-CC6B-4B86-8F96-3DB037356D91}"/>
          </ac:spMkLst>
        </pc:spChg>
        <pc:spChg chg="mod">
          <ac:chgData name="Stefan Saroiu" userId="3fd66c69479db300" providerId="LiveId" clId="{2CEF1AFB-D3B1-4159-A331-180AD8B74306}" dt="2021-06-09T01:12:39.155" v="7166" actId="207"/>
          <ac:spMkLst>
            <pc:docMk/>
            <pc:sldMk cId="2998054449" sldId="2319"/>
            <ac:spMk id="80" creationId="{AABA7481-1AB4-4F91-98EF-2784A289E410}"/>
          </ac:spMkLst>
        </pc:spChg>
        <pc:spChg chg="mod">
          <ac:chgData name="Stefan Saroiu" userId="3fd66c69479db300" providerId="LiveId" clId="{2CEF1AFB-D3B1-4159-A331-180AD8B74306}" dt="2021-06-09T01:12:39.155" v="7166" actId="207"/>
          <ac:spMkLst>
            <pc:docMk/>
            <pc:sldMk cId="2998054449" sldId="2319"/>
            <ac:spMk id="81" creationId="{F9B9FABB-B59C-463A-9208-01C564497F78}"/>
          </ac:spMkLst>
        </pc:spChg>
        <pc:spChg chg="mod">
          <ac:chgData name="Stefan Saroiu" userId="3fd66c69479db300" providerId="LiveId" clId="{2CEF1AFB-D3B1-4159-A331-180AD8B74306}" dt="2021-06-09T01:12:39.155" v="7166" actId="207"/>
          <ac:spMkLst>
            <pc:docMk/>
            <pc:sldMk cId="2998054449" sldId="2319"/>
            <ac:spMk id="84" creationId="{AB557D16-A49A-481B-BF05-1E50AFEB51FF}"/>
          </ac:spMkLst>
        </pc:spChg>
        <pc:spChg chg="mod">
          <ac:chgData name="Stefan Saroiu" userId="3fd66c69479db300" providerId="LiveId" clId="{2CEF1AFB-D3B1-4159-A331-180AD8B74306}" dt="2021-06-09T01:12:39.155" v="7166" actId="207"/>
          <ac:spMkLst>
            <pc:docMk/>
            <pc:sldMk cId="2998054449" sldId="2319"/>
            <ac:spMk id="85" creationId="{B2EE828B-A0BA-40DB-BD02-5480B0376FBA}"/>
          </ac:spMkLst>
        </pc:spChg>
        <pc:spChg chg="mod">
          <ac:chgData name="Stefan Saroiu" userId="3fd66c69479db300" providerId="LiveId" clId="{2CEF1AFB-D3B1-4159-A331-180AD8B74306}" dt="2021-06-09T01:12:39.155" v="7166" actId="207"/>
          <ac:spMkLst>
            <pc:docMk/>
            <pc:sldMk cId="2998054449" sldId="2319"/>
            <ac:spMk id="88" creationId="{18A74E72-4EC1-4C49-BAB2-131B8DC0DFD7}"/>
          </ac:spMkLst>
        </pc:spChg>
        <pc:spChg chg="mod">
          <ac:chgData name="Stefan Saroiu" userId="3fd66c69479db300" providerId="LiveId" clId="{2CEF1AFB-D3B1-4159-A331-180AD8B74306}" dt="2021-06-09T01:12:39.155" v="7166" actId="207"/>
          <ac:spMkLst>
            <pc:docMk/>
            <pc:sldMk cId="2998054449" sldId="2319"/>
            <ac:spMk id="89" creationId="{06BA5012-A42B-4360-B1D5-B41C01B1C226}"/>
          </ac:spMkLst>
        </pc:spChg>
        <pc:spChg chg="mod">
          <ac:chgData name="Stefan Saroiu" userId="3fd66c69479db300" providerId="LiveId" clId="{2CEF1AFB-D3B1-4159-A331-180AD8B74306}" dt="2021-06-09T01:12:39.155" v="7166" actId="207"/>
          <ac:spMkLst>
            <pc:docMk/>
            <pc:sldMk cId="2998054449" sldId="2319"/>
            <ac:spMk id="92" creationId="{36C82DB8-E38B-4F3F-8289-4BA8533676A3}"/>
          </ac:spMkLst>
        </pc:spChg>
        <pc:spChg chg="mod">
          <ac:chgData name="Stefan Saroiu" userId="3fd66c69479db300" providerId="LiveId" clId="{2CEF1AFB-D3B1-4159-A331-180AD8B74306}" dt="2021-06-09T01:12:39.155" v="7166" actId="207"/>
          <ac:spMkLst>
            <pc:docMk/>
            <pc:sldMk cId="2998054449" sldId="2319"/>
            <ac:spMk id="93" creationId="{D9EC0406-DF15-40C4-87E2-A3738E14711D}"/>
          </ac:spMkLst>
        </pc:spChg>
        <pc:spChg chg="mod">
          <ac:chgData name="Stefan Saroiu" userId="3fd66c69479db300" providerId="LiveId" clId="{2CEF1AFB-D3B1-4159-A331-180AD8B74306}" dt="2021-06-09T01:12:39.155" v="7166" actId="207"/>
          <ac:spMkLst>
            <pc:docMk/>
            <pc:sldMk cId="2998054449" sldId="2319"/>
            <ac:spMk id="96" creationId="{242D816A-A0E5-498C-A1F1-6ABDE2585958}"/>
          </ac:spMkLst>
        </pc:spChg>
        <pc:spChg chg="mod">
          <ac:chgData name="Stefan Saroiu" userId="3fd66c69479db300" providerId="LiveId" clId="{2CEF1AFB-D3B1-4159-A331-180AD8B74306}" dt="2021-06-09T01:12:39.155" v="7166" actId="207"/>
          <ac:spMkLst>
            <pc:docMk/>
            <pc:sldMk cId="2998054449" sldId="2319"/>
            <ac:spMk id="97" creationId="{8C7808DA-3270-458F-9C00-33998AD2CC30}"/>
          </ac:spMkLst>
        </pc:spChg>
        <pc:spChg chg="mod">
          <ac:chgData name="Stefan Saroiu" userId="3fd66c69479db300" providerId="LiveId" clId="{2CEF1AFB-D3B1-4159-A331-180AD8B74306}" dt="2021-06-09T01:12:39.155" v="7166" actId="207"/>
          <ac:spMkLst>
            <pc:docMk/>
            <pc:sldMk cId="2998054449" sldId="2319"/>
            <ac:spMk id="100" creationId="{83BA3837-C06E-4028-A87E-44F285746D6F}"/>
          </ac:spMkLst>
        </pc:spChg>
        <pc:spChg chg="mod">
          <ac:chgData name="Stefan Saroiu" userId="3fd66c69479db300" providerId="LiveId" clId="{2CEF1AFB-D3B1-4159-A331-180AD8B74306}" dt="2021-06-09T01:12:39.155" v="7166" actId="207"/>
          <ac:spMkLst>
            <pc:docMk/>
            <pc:sldMk cId="2998054449" sldId="2319"/>
            <ac:spMk id="101" creationId="{9CF99F52-4D7F-4443-811B-EBE7491D7B5F}"/>
          </ac:spMkLst>
        </pc:spChg>
        <pc:spChg chg="mod">
          <ac:chgData name="Stefan Saroiu" userId="3fd66c69479db300" providerId="LiveId" clId="{2CEF1AFB-D3B1-4159-A331-180AD8B74306}" dt="2021-06-09T01:12:39.155" v="7166" actId="207"/>
          <ac:spMkLst>
            <pc:docMk/>
            <pc:sldMk cId="2998054449" sldId="2319"/>
            <ac:spMk id="104" creationId="{3470E84C-08F6-4ADB-A83B-8D6B66A665A9}"/>
          </ac:spMkLst>
        </pc:spChg>
        <pc:spChg chg="mod">
          <ac:chgData name="Stefan Saroiu" userId="3fd66c69479db300" providerId="LiveId" clId="{2CEF1AFB-D3B1-4159-A331-180AD8B74306}" dt="2021-06-09T01:12:39.155" v="7166" actId="207"/>
          <ac:spMkLst>
            <pc:docMk/>
            <pc:sldMk cId="2998054449" sldId="2319"/>
            <ac:spMk id="105" creationId="{95BD1BC6-CD1C-4B63-B0E7-F445EBE810B7}"/>
          </ac:spMkLst>
        </pc:spChg>
        <pc:spChg chg="mod">
          <ac:chgData name="Stefan Saroiu" userId="3fd66c69479db300" providerId="LiveId" clId="{2CEF1AFB-D3B1-4159-A331-180AD8B74306}" dt="2021-06-09T01:12:39.155" v="7166" actId="207"/>
          <ac:spMkLst>
            <pc:docMk/>
            <pc:sldMk cId="2998054449" sldId="2319"/>
            <ac:spMk id="108" creationId="{75150E42-1365-4CC6-925A-3D12CC6E8E51}"/>
          </ac:spMkLst>
        </pc:spChg>
        <pc:spChg chg="mod">
          <ac:chgData name="Stefan Saroiu" userId="3fd66c69479db300" providerId="LiveId" clId="{2CEF1AFB-D3B1-4159-A331-180AD8B74306}" dt="2021-06-09T01:12:39.155" v="7166" actId="207"/>
          <ac:spMkLst>
            <pc:docMk/>
            <pc:sldMk cId="2998054449" sldId="2319"/>
            <ac:spMk id="109" creationId="{160C81C7-1D29-4A08-9801-1C94904A7EF0}"/>
          </ac:spMkLst>
        </pc:spChg>
        <pc:spChg chg="mod">
          <ac:chgData name="Stefan Saroiu" userId="3fd66c69479db300" providerId="LiveId" clId="{2CEF1AFB-D3B1-4159-A331-180AD8B74306}" dt="2021-06-09T01:12:39.155" v="7166" actId="207"/>
          <ac:spMkLst>
            <pc:docMk/>
            <pc:sldMk cId="2998054449" sldId="2319"/>
            <ac:spMk id="112" creationId="{5ABD4577-7B33-4790-B33B-9DF1183F0D7F}"/>
          </ac:spMkLst>
        </pc:spChg>
        <pc:spChg chg="mod">
          <ac:chgData name="Stefan Saroiu" userId="3fd66c69479db300" providerId="LiveId" clId="{2CEF1AFB-D3B1-4159-A331-180AD8B74306}" dt="2021-06-09T01:12:39.155" v="7166" actId="207"/>
          <ac:spMkLst>
            <pc:docMk/>
            <pc:sldMk cId="2998054449" sldId="2319"/>
            <ac:spMk id="113" creationId="{AE511C40-9FF1-4FA4-A5AA-554EC596279E}"/>
          </ac:spMkLst>
        </pc:spChg>
        <pc:spChg chg="mod">
          <ac:chgData name="Stefan Saroiu" userId="3fd66c69479db300" providerId="LiveId" clId="{2CEF1AFB-D3B1-4159-A331-180AD8B74306}" dt="2021-06-09T01:12:39.155" v="7166" actId="207"/>
          <ac:spMkLst>
            <pc:docMk/>
            <pc:sldMk cId="2998054449" sldId="2319"/>
            <ac:spMk id="116" creationId="{89CC8380-67FB-4D24-892B-2A9CCFBC8527}"/>
          </ac:spMkLst>
        </pc:spChg>
        <pc:spChg chg="mod">
          <ac:chgData name="Stefan Saroiu" userId="3fd66c69479db300" providerId="LiveId" clId="{2CEF1AFB-D3B1-4159-A331-180AD8B74306}" dt="2021-06-09T01:12:39.155" v="7166" actId="207"/>
          <ac:spMkLst>
            <pc:docMk/>
            <pc:sldMk cId="2998054449" sldId="2319"/>
            <ac:spMk id="117" creationId="{4E243FC4-7A68-4E3F-806A-1D9CAD3B5D7B}"/>
          </ac:spMkLst>
        </pc:spChg>
        <pc:spChg chg="mod">
          <ac:chgData name="Stefan Saroiu" userId="3fd66c69479db300" providerId="LiveId" clId="{2CEF1AFB-D3B1-4159-A331-180AD8B74306}" dt="2021-06-09T01:12:39.155" v="7166" actId="207"/>
          <ac:spMkLst>
            <pc:docMk/>
            <pc:sldMk cId="2998054449" sldId="2319"/>
            <ac:spMk id="120" creationId="{6A035B5E-4A21-4D94-B0C4-A7846986FD03}"/>
          </ac:spMkLst>
        </pc:spChg>
        <pc:spChg chg="mod">
          <ac:chgData name="Stefan Saroiu" userId="3fd66c69479db300" providerId="LiveId" clId="{2CEF1AFB-D3B1-4159-A331-180AD8B74306}" dt="2021-06-09T01:12:39.155" v="7166" actId="207"/>
          <ac:spMkLst>
            <pc:docMk/>
            <pc:sldMk cId="2998054449" sldId="2319"/>
            <ac:spMk id="121" creationId="{D8EFF7B8-57F6-43D8-80DD-B1AC9471488B}"/>
          </ac:spMkLst>
        </pc:spChg>
        <pc:spChg chg="mod">
          <ac:chgData name="Stefan Saroiu" userId="3fd66c69479db300" providerId="LiveId" clId="{2CEF1AFB-D3B1-4159-A331-180AD8B74306}" dt="2021-06-09T01:12:39.155" v="7166" actId="207"/>
          <ac:spMkLst>
            <pc:docMk/>
            <pc:sldMk cId="2998054449" sldId="2319"/>
            <ac:spMk id="124" creationId="{A97F33EE-F42A-4549-B4AD-07D5F0BBFCCB}"/>
          </ac:spMkLst>
        </pc:spChg>
        <pc:spChg chg="mod">
          <ac:chgData name="Stefan Saroiu" userId="3fd66c69479db300" providerId="LiveId" clId="{2CEF1AFB-D3B1-4159-A331-180AD8B74306}" dt="2021-06-09T01:12:39.155" v="7166" actId="207"/>
          <ac:spMkLst>
            <pc:docMk/>
            <pc:sldMk cId="2998054449" sldId="2319"/>
            <ac:spMk id="125" creationId="{CE97FA67-61C8-4783-896C-5F9F2F30049E}"/>
          </ac:spMkLst>
        </pc:spChg>
        <pc:spChg chg="mod">
          <ac:chgData name="Stefan Saroiu" userId="3fd66c69479db300" providerId="LiveId" clId="{2CEF1AFB-D3B1-4159-A331-180AD8B74306}" dt="2021-06-09T01:12:39.155" v="7166" actId="207"/>
          <ac:spMkLst>
            <pc:docMk/>
            <pc:sldMk cId="2998054449" sldId="2319"/>
            <ac:spMk id="126" creationId="{2546B34D-D758-43CC-908B-F310511581A4}"/>
          </ac:spMkLst>
        </pc:spChg>
        <pc:spChg chg="mod">
          <ac:chgData name="Stefan Saroiu" userId="3fd66c69479db300" providerId="LiveId" clId="{2CEF1AFB-D3B1-4159-A331-180AD8B74306}" dt="2021-06-09T01:12:39.155" v="7166" actId="207"/>
          <ac:spMkLst>
            <pc:docMk/>
            <pc:sldMk cId="2998054449" sldId="2319"/>
            <ac:spMk id="127" creationId="{9E78904A-C57A-4C26-8EDD-B3015196B170}"/>
          </ac:spMkLst>
        </pc:spChg>
        <pc:spChg chg="mod">
          <ac:chgData name="Stefan Saroiu" userId="3fd66c69479db300" providerId="LiveId" clId="{2CEF1AFB-D3B1-4159-A331-180AD8B74306}" dt="2021-06-09T01:12:39.155" v="7166" actId="207"/>
          <ac:spMkLst>
            <pc:docMk/>
            <pc:sldMk cId="2998054449" sldId="2319"/>
            <ac:spMk id="128" creationId="{7016624C-2769-4A95-BEAF-1A71125A7529}"/>
          </ac:spMkLst>
        </pc:spChg>
        <pc:spChg chg="mod">
          <ac:chgData name="Stefan Saroiu" userId="3fd66c69479db300" providerId="LiveId" clId="{2CEF1AFB-D3B1-4159-A331-180AD8B74306}" dt="2021-06-09T01:12:39.155" v="7166" actId="207"/>
          <ac:spMkLst>
            <pc:docMk/>
            <pc:sldMk cId="2998054449" sldId="2319"/>
            <ac:spMk id="129" creationId="{0DEFAEF1-1ECE-4D57-83A5-294A0532AC90}"/>
          </ac:spMkLst>
        </pc:spChg>
        <pc:spChg chg="mod">
          <ac:chgData name="Stefan Saroiu" userId="3fd66c69479db300" providerId="LiveId" clId="{2CEF1AFB-D3B1-4159-A331-180AD8B74306}" dt="2021-06-09T01:12:39.155" v="7166" actId="207"/>
          <ac:spMkLst>
            <pc:docMk/>
            <pc:sldMk cId="2998054449" sldId="2319"/>
            <ac:spMk id="130" creationId="{B40309E1-03D7-4504-8831-E205E9B1BA06}"/>
          </ac:spMkLst>
        </pc:spChg>
        <pc:spChg chg="mod">
          <ac:chgData name="Stefan Saroiu" userId="3fd66c69479db300" providerId="LiveId" clId="{2CEF1AFB-D3B1-4159-A331-180AD8B74306}" dt="2021-06-09T01:12:39.155" v="7166" actId="207"/>
          <ac:spMkLst>
            <pc:docMk/>
            <pc:sldMk cId="2998054449" sldId="2319"/>
            <ac:spMk id="131" creationId="{B2CCBE36-A600-41C6-A542-14714618F32E}"/>
          </ac:spMkLst>
        </pc:spChg>
        <pc:spChg chg="mod">
          <ac:chgData name="Stefan Saroiu" userId="3fd66c69479db300" providerId="LiveId" clId="{2CEF1AFB-D3B1-4159-A331-180AD8B74306}" dt="2021-06-09T01:12:39.155" v="7166" actId="207"/>
          <ac:spMkLst>
            <pc:docMk/>
            <pc:sldMk cId="2998054449" sldId="2319"/>
            <ac:spMk id="132" creationId="{98CE9022-1654-47AF-BA2E-465D65943068}"/>
          </ac:spMkLst>
        </pc:spChg>
        <pc:spChg chg="mod">
          <ac:chgData name="Stefan Saroiu" userId="3fd66c69479db300" providerId="LiveId" clId="{2CEF1AFB-D3B1-4159-A331-180AD8B74306}" dt="2021-06-09T01:12:39.155" v="7166" actId="207"/>
          <ac:spMkLst>
            <pc:docMk/>
            <pc:sldMk cId="2998054449" sldId="2319"/>
            <ac:spMk id="133" creationId="{9EC94F21-3CC8-4F24-BB34-8B060E00A0FC}"/>
          </ac:spMkLst>
        </pc:spChg>
        <pc:spChg chg="mod">
          <ac:chgData name="Stefan Saroiu" userId="3fd66c69479db300" providerId="LiveId" clId="{2CEF1AFB-D3B1-4159-A331-180AD8B74306}" dt="2021-06-09T01:12:39.155" v="7166" actId="207"/>
          <ac:spMkLst>
            <pc:docMk/>
            <pc:sldMk cId="2998054449" sldId="2319"/>
            <ac:spMk id="134" creationId="{A420FA4D-256D-4B92-A15A-4B6F38452A5F}"/>
          </ac:spMkLst>
        </pc:spChg>
        <pc:spChg chg="mod">
          <ac:chgData name="Stefan Saroiu" userId="3fd66c69479db300" providerId="LiveId" clId="{2CEF1AFB-D3B1-4159-A331-180AD8B74306}" dt="2021-06-09T01:12:39.155" v="7166" actId="207"/>
          <ac:spMkLst>
            <pc:docMk/>
            <pc:sldMk cId="2998054449" sldId="2319"/>
            <ac:spMk id="135" creationId="{A97BC420-13F2-4026-8AAF-D2343347B1E6}"/>
          </ac:spMkLst>
        </pc:spChg>
        <pc:spChg chg="mod">
          <ac:chgData name="Stefan Saroiu" userId="3fd66c69479db300" providerId="LiveId" clId="{2CEF1AFB-D3B1-4159-A331-180AD8B74306}" dt="2021-06-09T01:12:39.155" v="7166" actId="207"/>
          <ac:spMkLst>
            <pc:docMk/>
            <pc:sldMk cId="2998054449" sldId="2319"/>
            <ac:spMk id="136" creationId="{78D5B898-479F-4218-9EA5-5E4929CF5C92}"/>
          </ac:spMkLst>
        </pc:spChg>
        <pc:spChg chg="mod">
          <ac:chgData name="Stefan Saroiu" userId="3fd66c69479db300" providerId="LiveId" clId="{2CEF1AFB-D3B1-4159-A331-180AD8B74306}" dt="2021-06-09T01:12:39.155" v="7166" actId="207"/>
          <ac:spMkLst>
            <pc:docMk/>
            <pc:sldMk cId="2998054449" sldId="2319"/>
            <ac:spMk id="137" creationId="{F564D3F9-AB4A-457B-8D49-4867F3AB88B1}"/>
          </ac:spMkLst>
        </pc:spChg>
        <pc:spChg chg="mod">
          <ac:chgData name="Stefan Saroiu" userId="3fd66c69479db300" providerId="LiveId" clId="{2CEF1AFB-D3B1-4159-A331-180AD8B74306}" dt="2021-06-09T01:12:39.155" v="7166" actId="207"/>
          <ac:spMkLst>
            <pc:docMk/>
            <pc:sldMk cId="2998054449" sldId="2319"/>
            <ac:spMk id="138" creationId="{759A49FE-8CCD-44EA-939F-07D4640D164D}"/>
          </ac:spMkLst>
        </pc:spChg>
        <pc:spChg chg="mod">
          <ac:chgData name="Stefan Saroiu" userId="3fd66c69479db300" providerId="LiveId" clId="{2CEF1AFB-D3B1-4159-A331-180AD8B74306}" dt="2021-06-09T01:12:39.155" v="7166" actId="207"/>
          <ac:spMkLst>
            <pc:docMk/>
            <pc:sldMk cId="2998054449" sldId="2319"/>
            <ac:spMk id="139" creationId="{18D2BBC7-9F0A-4E5B-A8C1-D7758C48B822}"/>
          </ac:spMkLst>
        </pc:spChg>
        <pc:spChg chg="mod">
          <ac:chgData name="Stefan Saroiu" userId="3fd66c69479db300" providerId="LiveId" clId="{2CEF1AFB-D3B1-4159-A331-180AD8B74306}" dt="2021-06-09T01:12:39.155" v="7166" actId="207"/>
          <ac:spMkLst>
            <pc:docMk/>
            <pc:sldMk cId="2998054449" sldId="2319"/>
            <ac:spMk id="140" creationId="{6A91A515-35A1-4E09-B1FC-C8F39011A498}"/>
          </ac:spMkLst>
        </pc:spChg>
        <pc:spChg chg="mod">
          <ac:chgData name="Stefan Saroiu" userId="3fd66c69479db300" providerId="LiveId" clId="{2CEF1AFB-D3B1-4159-A331-180AD8B74306}" dt="2021-06-09T01:12:39.155" v="7166" actId="207"/>
          <ac:spMkLst>
            <pc:docMk/>
            <pc:sldMk cId="2998054449" sldId="2319"/>
            <ac:spMk id="141" creationId="{E87E8D2F-5D50-47FE-85BE-BAF85C789D24}"/>
          </ac:spMkLst>
        </pc:spChg>
        <pc:spChg chg="mod">
          <ac:chgData name="Stefan Saroiu" userId="3fd66c69479db300" providerId="LiveId" clId="{2CEF1AFB-D3B1-4159-A331-180AD8B74306}" dt="2021-06-09T01:12:39.155" v="7166" actId="207"/>
          <ac:spMkLst>
            <pc:docMk/>
            <pc:sldMk cId="2998054449" sldId="2319"/>
            <ac:spMk id="142" creationId="{49B930ED-B18D-41DC-B807-25E02382DF71}"/>
          </ac:spMkLst>
        </pc:spChg>
        <pc:spChg chg="mod">
          <ac:chgData name="Stefan Saroiu" userId="3fd66c69479db300" providerId="LiveId" clId="{2CEF1AFB-D3B1-4159-A331-180AD8B74306}" dt="2021-06-09T01:12:39.155" v="7166" actId="207"/>
          <ac:spMkLst>
            <pc:docMk/>
            <pc:sldMk cId="2998054449" sldId="2319"/>
            <ac:spMk id="143" creationId="{AF25E138-905D-4839-B6E4-12E78B901FC3}"/>
          </ac:spMkLst>
        </pc:spChg>
        <pc:spChg chg="mod">
          <ac:chgData name="Stefan Saroiu" userId="3fd66c69479db300" providerId="LiveId" clId="{2CEF1AFB-D3B1-4159-A331-180AD8B74306}" dt="2021-06-09T01:12:39.155" v="7166" actId="207"/>
          <ac:spMkLst>
            <pc:docMk/>
            <pc:sldMk cId="2998054449" sldId="2319"/>
            <ac:spMk id="144" creationId="{A47D4FED-D0DB-4F1C-A3B0-8A41436053FD}"/>
          </ac:spMkLst>
        </pc:spChg>
        <pc:spChg chg="mod">
          <ac:chgData name="Stefan Saroiu" userId="3fd66c69479db300" providerId="LiveId" clId="{2CEF1AFB-D3B1-4159-A331-180AD8B74306}" dt="2021-06-09T01:12:39.155" v="7166" actId="207"/>
          <ac:spMkLst>
            <pc:docMk/>
            <pc:sldMk cId="2998054449" sldId="2319"/>
            <ac:spMk id="145" creationId="{37B065EF-6022-4D55-A9D8-01B1FB36D0E2}"/>
          </ac:spMkLst>
        </pc:spChg>
        <pc:spChg chg="mod">
          <ac:chgData name="Stefan Saroiu" userId="3fd66c69479db300" providerId="LiveId" clId="{2CEF1AFB-D3B1-4159-A331-180AD8B74306}" dt="2021-06-09T01:12:39.155" v="7166" actId="207"/>
          <ac:spMkLst>
            <pc:docMk/>
            <pc:sldMk cId="2998054449" sldId="2319"/>
            <ac:spMk id="146" creationId="{4CF8E599-3DD3-4321-A0AC-CF69472F56E5}"/>
          </ac:spMkLst>
        </pc:spChg>
        <pc:spChg chg="mod">
          <ac:chgData name="Stefan Saroiu" userId="3fd66c69479db300" providerId="LiveId" clId="{2CEF1AFB-D3B1-4159-A331-180AD8B74306}" dt="2021-06-09T01:12:39.155" v="7166" actId="207"/>
          <ac:spMkLst>
            <pc:docMk/>
            <pc:sldMk cId="2998054449" sldId="2319"/>
            <ac:spMk id="147" creationId="{EBBCFB1D-4F5E-4398-97F8-202367548B00}"/>
          </ac:spMkLst>
        </pc:spChg>
        <pc:spChg chg="mod">
          <ac:chgData name="Stefan Saroiu" userId="3fd66c69479db300" providerId="LiveId" clId="{2CEF1AFB-D3B1-4159-A331-180AD8B74306}" dt="2021-06-09T01:12:39.155" v="7166" actId="207"/>
          <ac:spMkLst>
            <pc:docMk/>
            <pc:sldMk cId="2998054449" sldId="2319"/>
            <ac:spMk id="148" creationId="{E1B8D41F-B51B-4164-A6FA-ED3D5C3A5556}"/>
          </ac:spMkLst>
        </pc:spChg>
        <pc:spChg chg="mod">
          <ac:chgData name="Stefan Saroiu" userId="3fd66c69479db300" providerId="LiveId" clId="{2CEF1AFB-D3B1-4159-A331-180AD8B74306}" dt="2021-06-09T01:12:39.155" v="7166" actId="207"/>
          <ac:spMkLst>
            <pc:docMk/>
            <pc:sldMk cId="2998054449" sldId="2319"/>
            <ac:spMk id="149" creationId="{04DB8603-D4AD-40B0-A96B-A3FAD9EBA902}"/>
          </ac:spMkLst>
        </pc:spChg>
        <pc:spChg chg="mod">
          <ac:chgData name="Stefan Saroiu" userId="3fd66c69479db300" providerId="LiveId" clId="{2CEF1AFB-D3B1-4159-A331-180AD8B74306}" dt="2021-06-09T01:12:39.155" v="7166" actId="207"/>
          <ac:spMkLst>
            <pc:docMk/>
            <pc:sldMk cId="2998054449" sldId="2319"/>
            <ac:spMk id="150" creationId="{9E21D76B-E938-4C29-9DC0-7026E7E76FBF}"/>
          </ac:spMkLst>
        </pc:spChg>
        <pc:spChg chg="mod">
          <ac:chgData name="Stefan Saroiu" userId="3fd66c69479db300" providerId="LiveId" clId="{2CEF1AFB-D3B1-4159-A331-180AD8B74306}" dt="2021-06-09T01:12:39.155" v="7166" actId="207"/>
          <ac:spMkLst>
            <pc:docMk/>
            <pc:sldMk cId="2998054449" sldId="2319"/>
            <ac:spMk id="151" creationId="{EC9E5431-4983-4668-A2DA-1FF1209A5ECB}"/>
          </ac:spMkLst>
        </pc:spChg>
        <pc:spChg chg="mod">
          <ac:chgData name="Stefan Saroiu" userId="3fd66c69479db300" providerId="LiveId" clId="{2CEF1AFB-D3B1-4159-A331-180AD8B74306}" dt="2021-06-09T01:12:39.155" v="7166" actId="207"/>
          <ac:spMkLst>
            <pc:docMk/>
            <pc:sldMk cId="2998054449" sldId="2319"/>
            <ac:spMk id="152" creationId="{6561DF82-9BBF-47B8-B02E-59CD128A1D80}"/>
          </ac:spMkLst>
        </pc:spChg>
        <pc:spChg chg="mod">
          <ac:chgData name="Stefan Saroiu" userId="3fd66c69479db300" providerId="LiveId" clId="{2CEF1AFB-D3B1-4159-A331-180AD8B74306}" dt="2021-06-09T01:12:39.155" v="7166" actId="207"/>
          <ac:spMkLst>
            <pc:docMk/>
            <pc:sldMk cId="2998054449" sldId="2319"/>
            <ac:spMk id="153" creationId="{BCC323ED-B7E6-4AC7-B8B7-6EB50700BAB0}"/>
          </ac:spMkLst>
        </pc:spChg>
        <pc:spChg chg="mod">
          <ac:chgData name="Stefan Saroiu" userId="3fd66c69479db300" providerId="LiveId" clId="{2CEF1AFB-D3B1-4159-A331-180AD8B74306}" dt="2021-06-09T01:12:39.155" v="7166" actId="207"/>
          <ac:spMkLst>
            <pc:docMk/>
            <pc:sldMk cId="2998054449" sldId="2319"/>
            <ac:spMk id="154" creationId="{59788C9E-A4DD-4797-A488-77D17607553B}"/>
          </ac:spMkLst>
        </pc:spChg>
        <pc:spChg chg="mod">
          <ac:chgData name="Stefan Saroiu" userId="3fd66c69479db300" providerId="LiveId" clId="{2CEF1AFB-D3B1-4159-A331-180AD8B74306}" dt="2021-06-09T01:12:39.155" v="7166" actId="207"/>
          <ac:spMkLst>
            <pc:docMk/>
            <pc:sldMk cId="2998054449" sldId="2319"/>
            <ac:spMk id="155" creationId="{0875F165-22B1-4E2B-9DF2-2AAAEE222E85}"/>
          </ac:spMkLst>
        </pc:spChg>
        <pc:spChg chg="mod">
          <ac:chgData name="Stefan Saroiu" userId="3fd66c69479db300" providerId="LiveId" clId="{2CEF1AFB-D3B1-4159-A331-180AD8B74306}" dt="2021-06-09T01:12:39.155" v="7166" actId="207"/>
          <ac:spMkLst>
            <pc:docMk/>
            <pc:sldMk cId="2998054449" sldId="2319"/>
            <ac:spMk id="156" creationId="{20A14F73-C330-44F9-AF66-7923410410E9}"/>
          </ac:spMkLst>
        </pc:spChg>
        <pc:spChg chg="mod">
          <ac:chgData name="Stefan Saroiu" userId="3fd66c69479db300" providerId="LiveId" clId="{2CEF1AFB-D3B1-4159-A331-180AD8B74306}" dt="2021-06-09T01:12:39.155" v="7166" actId="207"/>
          <ac:spMkLst>
            <pc:docMk/>
            <pc:sldMk cId="2998054449" sldId="2319"/>
            <ac:spMk id="157" creationId="{FF428BC9-1C79-4E45-A955-76725466E566}"/>
          </ac:spMkLst>
        </pc:spChg>
        <pc:spChg chg="mod">
          <ac:chgData name="Stefan Saroiu" userId="3fd66c69479db300" providerId="LiveId" clId="{2CEF1AFB-D3B1-4159-A331-180AD8B74306}" dt="2021-06-09T01:12:39.155" v="7166" actId="207"/>
          <ac:spMkLst>
            <pc:docMk/>
            <pc:sldMk cId="2998054449" sldId="2319"/>
            <ac:spMk id="158" creationId="{9F798746-BDC4-458C-8A8C-AC877CC1EC42}"/>
          </ac:spMkLst>
        </pc:spChg>
        <pc:spChg chg="mod">
          <ac:chgData name="Stefan Saroiu" userId="3fd66c69479db300" providerId="LiveId" clId="{2CEF1AFB-D3B1-4159-A331-180AD8B74306}" dt="2021-06-09T01:12:39.155" v="7166" actId="207"/>
          <ac:spMkLst>
            <pc:docMk/>
            <pc:sldMk cId="2998054449" sldId="2319"/>
            <ac:spMk id="159" creationId="{61C3F60C-FA91-402F-9D50-0584EB71AE92}"/>
          </ac:spMkLst>
        </pc:spChg>
        <pc:spChg chg="mod">
          <ac:chgData name="Stefan Saroiu" userId="3fd66c69479db300" providerId="LiveId" clId="{2CEF1AFB-D3B1-4159-A331-180AD8B74306}" dt="2021-06-09T01:12:39.155" v="7166" actId="207"/>
          <ac:spMkLst>
            <pc:docMk/>
            <pc:sldMk cId="2998054449" sldId="2319"/>
            <ac:spMk id="160" creationId="{8B54BC1B-4891-4CD7-9147-7EC976E12ADB}"/>
          </ac:spMkLst>
        </pc:spChg>
        <pc:spChg chg="mod">
          <ac:chgData name="Stefan Saroiu" userId="3fd66c69479db300" providerId="LiveId" clId="{2CEF1AFB-D3B1-4159-A331-180AD8B74306}" dt="2021-06-09T01:12:39.155" v="7166" actId="207"/>
          <ac:spMkLst>
            <pc:docMk/>
            <pc:sldMk cId="2998054449" sldId="2319"/>
            <ac:spMk id="161" creationId="{1C9CC55F-431D-41C8-ADF5-EE84FBFF0BD0}"/>
          </ac:spMkLst>
        </pc:spChg>
        <pc:spChg chg="mod">
          <ac:chgData name="Stefan Saroiu" userId="3fd66c69479db300" providerId="LiveId" clId="{2CEF1AFB-D3B1-4159-A331-180AD8B74306}" dt="2021-06-09T01:12:39.155" v="7166" actId="207"/>
          <ac:spMkLst>
            <pc:docMk/>
            <pc:sldMk cId="2998054449" sldId="2319"/>
            <ac:spMk id="162" creationId="{96F80A1F-258B-44C9-A207-9DC19E7B1090}"/>
          </ac:spMkLst>
        </pc:spChg>
        <pc:spChg chg="mod">
          <ac:chgData name="Stefan Saroiu" userId="3fd66c69479db300" providerId="LiveId" clId="{2CEF1AFB-D3B1-4159-A331-180AD8B74306}" dt="2021-06-09T01:12:39.155" v="7166" actId="207"/>
          <ac:spMkLst>
            <pc:docMk/>
            <pc:sldMk cId="2998054449" sldId="2319"/>
            <ac:spMk id="163" creationId="{0ECBBE5C-F9C5-4DFF-B699-89C9565018D9}"/>
          </ac:spMkLst>
        </pc:spChg>
        <pc:spChg chg="mod">
          <ac:chgData name="Stefan Saroiu" userId="3fd66c69479db300" providerId="LiveId" clId="{2CEF1AFB-D3B1-4159-A331-180AD8B74306}" dt="2021-06-09T01:12:39.155" v="7166" actId="207"/>
          <ac:spMkLst>
            <pc:docMk/>
            <pc:sldMk cId="2998054449" sldId="2319"/>
            <ac:spMk id="164" creationId="{FFB045DA-7562-415A-BFBB-255BB82B33C6}"/>
          </ac:spMkLst>
        </pc:spChg>
        <pc:spChg chg="mod">
          <ac:chgData name="Stefan Saroiu" userId="3fd66c69479db300" providerId="LiveId" clId="{2CEF1AFB-D3B1-4159-A331-180AD8B74306}" dt="2021-06-09T01:12:39.155" v="7166" actId="207"/>
          <ac:spMkLst>
            <pc:docMk/>
            <pc:sldMk cId="2998054449" sldId="2319"/>
            <ac:spMk id="165" creationId="{F2E82E82-1245-4407-95B6-034E67215027}"/>
          </ac:spMkLst>
        </pc:spChg>
        <pc:spChg chg="mod">
          <ac:chgData name="Stefan Saroiu" userId="3fd66c69479db300" providerId="LiveId" clId="{2CEF1AFB-D3B1-4159-A331-180AD8B74306}" dt="2021-06-09T01:12:39.155" v="7166" actId="207"/>
          <ac:spMkLst>
            <pc:docMk/>
            <pc:sldMk cId="2998054449" sldId="2319"/>
            <ac:spMk id="166" creationId="{7C84306A-1FA3-4DE3-B010-941927AAB776}"/>
          </ac:spMkLst>
        </pc:spChg>
        <pc:spChg chg="mod">
          <ac:chgData name="Stefan Saroiu" userId="3fd66c69479db300" providerId="LiveId" clId="{2CEF1AFB-D3B1-4159-A331-180AD8B74306}" dt="2021-06-09T01:12:39.155" v="7166" actId="207"/>
          <ac:spMkLst>
            <pc:docMk/>
            <pc:sldMk cId="2998054449" sldId="2319"/>
            <ac:spMk id="167" creationId="{CD00CC4D-A037-4A8A-B9C3-449D92C668EC}"/>
          </ac:spMkLst>
        </pc:spChg>
        <pc:spChg chg="mod">
          <ac:chgData name="Stefan Saroiu" userId="3fd66c69479db300" providerId="LiveId" clId="{2CEF1AFB-D3B1-4159-A331-180AD8B74306}" dt="2021-06-09T01:12:39.155" v="7166" actId="207"/>
          <ac:spMkLst>
            <pc:docMk/>
            <pc:sldMk cId="2998054449" sldId="2319"/>
            <ac:spMk id="168" creationId="{56088019-56D3-435E-B8DF-6CD618686A90}"/>
          </ac:spMkLst>
        </pc:spChg>
        <pc:spChg chg="mod">
          <ac:chgData name="Stefan Saroiu" userId="3fd66c69479db300" providerId="LiveId" clId="{2CEF1AFB-D3B1-4159-A331-180AD8B74306}" dt="2021-06-09T01:12:39.155" v="7166" actId="207"/>
          <ac:spMkLst>
            <pc:docMk/>
            <pc:sldMk cId="2998054449" sldId="2319"/>
            <ac:spMk id="169" creationId="{08F08FDB-E03D-424A-B13B-DA15B8DA223D}"/>
          </ac:spMkLst>
        </pc:spChg>
        <pc:spChg chg="mod">
          <ac:chgData name="Stefan Saroiu" userId="3fd66c69479db300" providerId="LiveId" clId="{2CEF1AFB-D3B1-4159-A331-180AD8B74306}" dt="2021-06-09T01:12:39.155" v="7166" actId="207"/>
          <ac:spMkLst>
            <pc:docMk/>
            <pc:sldMk cId="2998054449" sldId="2319"/>
            <ac:spMk id="170" creationId="{94F9D073-7A90-4F43-8A22-7DF0CDD91458}"/>
          </ac:spMkLst>
        </pc:spChg>
        <pc:spChg chg="mod">
          <ac:chgData name="Stefan Saroiu" userId="3fd66c69479db300" providerId="LiveId" clId="{2CEF1AFB-D3B1-4159-A331-180AD8B74306}" dt="2021-06-09T01:12:39.155" v="7166" actId="207"/>
          <ac:spMkLst>
            <pc:docMk/>
            <pc:sldMk cId="2998054449" sldId="2319"/>
            <ac:spMk id="171" creationId="{819891E7-E61F-4E78-9C94-055FDD5F62CE}"/>
          </ac:spMkLst>
        </pc:spChg>
        <pc:spChg chg="mod">
          <ac:chgData name="Stefan Saroiu" userId="3fd66c69479db300" providerId="LiveId" clId="{2CEF1AFB-D3B1-4159-A331-180AD8B74306}" dt="2021-06-09T01:12:39.155" v="7166" actId="207"/>
          <ac:spMkLst>
            <pc:docMk/>
            <pc:sldMk cId="2998054449" sldId="2319"/>
            <ac:spMk id="172" creationId="{C07702D4-687B-4EC4-A3D2-74C7D7C75FFA}"/>
          </ac:spMkLst>
        </pc:spChg>
        <pc:spChg chg="mod">
          <ac:chgData name="Stefan Saroiu" userId="3fd66c69479db300" providerId="LiveId" clId="{2CEF1AFB-D3B1-4159-A331-180AD8B74306}" dt="2021-06-09T01:12:39.155" v="7166" actId="207"/>
          <ac:spMkLst>
            <pc:docMk/>
            <pc:sldMk cId="2998054449" sldId="2319"/>
            <ac:spMk id="173" creationId="{3710676C-1697-404E-9DF0-81D2B22D71E2}"/>
          </ac:spMkLst>
        </pc:spChg>
        <pc:spChg chg="mod">
          <ac:chgData name="Stefan Saroiu" userId="3fd66c69479db300" providerId="LiveId" clId="{2CEF1AFB-D3B1-4159-A331-180AD8B74306}" dt="2021-06-09T01:12:39.155" v="7166" actId="207"/>
          <ac:spMkLst>
            <pc:docMk/>
            <pc:sldMk cId="2998054449" sldId="2319"/>
            <ac:spMk id="174" creationId="{02589E8A-29EB-4E33-945C-83FA63379269}"/>
          </ac:spMkLst>
        </pc:spChg>
        <pc:spChg chg="mod">
          <ac:chgData name="Stefan Saroiu" userId="3fd66c69479db300" providerId="LiveId" clId="{2CEF1AFB-D3B1-4159-A331-180AD8B74306}" dt="2021-06-09T01:12:39.155" v="7166" actId="207"/>
          <ac:spMkLst>
            <pc:docMk/>
            <pc:sldMk cId="2998054449" sldId="2319"/>
            <ac:spMk id="175" creationId="{16E629A9-9351-4920-9765-B7930E0E3C4A}"/>
          </ac:spMkLst>
        </pc:spChg>
        <pc:spChg chg="mod">
          <ac:chgData name="Stefan Saroiu" userId="3fd66c69479db300" providerId="LiveId" clId="{2CEF1AFB-D3B1-4159-A331-180AD8B74306}" dt="2021-06-09T01:12:39.155" v="7166" actId="207"/>
          <ac:spMkLst>
            <pc:docMk/>
            <pc:sldMk cId="2998054449" sldId="2319"/>
            <ac:spMk id="176" creationId="{06469048-1A92-45F9-9ECC-9DED81025F77}"/>
          </ac:spMkLst>
        </pc:spChg>
        <pc:spChg chg="mod">
          <ac:chgData name="Stefan Saroiu" userId="3fd66c69479db300" providerId="LiveId" clId="{2CEF1AFB-D3B1-4159-A331-180AD8B74306}" dt="2021-06-09T01:12:39.155" v="7166" actId="207"/>
          <ac:spMkLst>
            <pc:docMk/>
            <pc:sldMk cId="2998054449" sldId="2319"/>
            <ac:spMk id="177" creationId="{A222CA7A-1261-4A04-BB23-171563F391A5}"/>
          </ac:spMkLst>
        </pc:spChg>
        <pc:spChg chg="mod">
          <ac:chgData name="Stefan Saroiu" userId="3fd66c69479db300" providerId="LiveId" clId="{2CEF1AFB-D3B1-4159-A331-180AD8B74306}" dt="2021-06-09T01:12:39.155" v="7166" actId="207"/>
          <ac:spMkLst>
            <pc:docMk/>
            <pc:sldMk cId="2998054449" sldId="2319"/>
            <ac:spMk id="178" creationId="{267457D4-0396-4C2C-B967-E2295FA86F8F}"/>
          </ac:spMkLst>
        </pc:spChg>
        <pc:spChg chg="mod">
          <ac:chgData name="Stefan Saroiu" userId="3fd66c69479db300" providerId="LiveId" clId="{2CEF1AFB-D3B1-4159-A331-180AD8B74306}" dt="2021-06-09T01:12:39.155" v="7166" actId="207"/>
          <ac:spMkLst>
            <pc:docMk/>
            <pc:sldMk cId="2998054449" sldId="2319"/>
            <ac:spMk id="179" creationId="{C6CC965D-3344-4564-9CBA-64AE082DFB9D}"/>
          </ac:spMkLst>
        </pc:spChg>
        <pc:spChg chg="mod">
          <ac:chgData name="Stefan Saroiu" userId="3fd66c69479db300" providerId="LiveId" clId="{2CEF1AFB-D3B1-4159-A331-180AD8B74306}" dt="2021-06-09T01:12:39.155" v="7166" actId="207"/>
          <ac:spMkLst>
            <pc:docMk/>
            <pc:sldMk cId="2998054449" sldId="2319"/>
            <ac:spMk id="180" creationId="{97F53E95-215F-4401-9A45-6B65DE4F6F57}"/>
          </ac:spMkLst>
        </pc:spChg>
        <pc:spChg chg="mod">
          <ac:chgData name="Stefan Saroiu" userId="3fd66c69479db300" providerId="LiveId" clId="{2CEF1AFB-D3B1-4159-A331-180AD8B74306}" dt="2021-06-09T01:12:39.155" v="7166" actId="207"/>
          <ac:spMkLst>
            <pc:docMk/>
            <pc:sldMk cId="2998054449" sldId="2319"/>
            <ac:spMk id="181" creationId="{237DFE3B-329A-4DCC-BC7E-AA8958A4305B}"/>
          </ac:spMkLst>
        </pc:spChg>
        <pc:spChg chg="mod">
          <ac:chgData name="Stefan Saroiu" userId="3fd66c69479db300" providerId="LiveId" clId="{2CEF1AFB-D3B1-4159-A331-180AD8B74306}" dt="2021-06-09T01:12:39.155" v="7166" actId="207"/>
          <ac:spMkLst>
            <pc:docMk/>
            <pc:sldMk cId="2998054449" sldId="2319"/>
            <ac:spMk id="182" creationId="{716914ED-1BF1-4B93-8ABD-0F47981B65D6}"/>
          </ac:spMkLst>
        </pc:spChg>
        <pc:spChg chg="mod">
          <ac:chgData name="Stefan Saroiu" userId="3fd66c69479db300" providerId="LiveId" clId="{2CEF1AFB-D3B1-4159-A331-180AD8B74306}" dt="2021-06-09T01:12:39.155" v="7166" actId="207"/>
          <ac:spMkLst>
            <pc:docMk/>
            <pc:sldMk cId="2998054449" sldId="2319"/>
            <ac:spMk id="183" creationId="{F1C70AA0-634D-4B32-91E4-C7E6BAA94EAB}"/>
          </ac:spMkLst>
        </pc:spChg>
        <pc:spChg chg="mod">
          <ac:chgData name="Stefan Saroiu" userId="3fd66c69479db300" providerId="LiveId" clId="{2CEF1AFB-D3B1-4159-A331-180AD8B74306}" dt="2021-06-09T01:12:39.155" v="7166" actId="207"/>
          <ac:spMkLst>
            <pc:docMk/>
            <pc:sldMk cId="2998054449" sldId="2319"/>
            <ac:spMk id="184" creationId="{C2C3C16D-BF3A-4398-AAB7-171D3FD57F43}"/>
          </ac:spMkLst>
        </pc:spChg>
        <pc:spChg chg="mod">
          <ac:chgData name="Stefan Saroiu" userId="3fd66c69479db300" providerId="LiveId" clId="{2CEF1AFB-D3B1-4159-A331-180AD8B74306}" dt="2021-06-09T01:12:39.155" v="7166" actId="207"/>
          <ac:spMkLst>
            <pc:docMk/>
            <pc:sldMk cId="2998054449" sldId="2319"/>
            <ac:spMk id="185" creationId="{D6575CE4-546B-4B5B-94B9-608A199CF1F5}"/>
          </ac:spMkLst>
        </pc:spChg>
        <pc:spChg chg="mod">
          <ac:chgData name="Stefan Saroiu" userId="3fd66c69479db300" providerId="LiveId" clId="{2CEF1AFB-D3B1-4159-A331-180AD8B74306}" dt="2021-06-09T01:12:39.155" v="7166" actId="207"/>
          <ac:spMkLst>
            <pc:docMk/>
            <pc:sldMk cId="2998054449" sldId="2319"/>
            <ac:spMk id="186" creationId="{2E594F89-3300-43D2-AFBF-F982FAD73140}"/>
          </ac:spMkLst>
        </pc:spChg>
        <pc:spChg chg="mod">
          <ac:chgData name="Stefan Saroiu" userId="3fd66c69479db300" providerId="LiveId" clId="{2CEF1AFB-D3B1-4159-A331-180AD8B74306}" dt="2021-06-09T01:12:39.155" v="7166" actId="207"/>
          <ac:spMkLst>
            <pc:docMk/>
            <pc:sldMk cId="2998054449" sldId="2319"/>
            <ac:spMk id="187" creationId="{2D58ABEA-9FA4-4B1A-B171-303DD25AF83C}"/>
          </ac:spMkLst>
        </pc:spChg>
        <pc:spChg chg="mod">
          <ac:chgData name="Stefan Saroiu" userId="3fd66c69479db300" providerId="LiveId" clId="{2CEF1AFB-D3B1-4159-A331-180AD8B74306}" dt="2021-06-09T01:12:39.155" v="7166" actId="207"/>
          <ac:spMkLst>
            <pc:docMk/>
            <pc:sldMk cId="2998054449" sldId="2319"/>
            <ac:spMk id="188" creationId="{86B9B2DA-427B-41CA-8337-CF7B5FCDE94C}"/>
          </ac:spMkLst>
        </pc:spChg>
        <pc:spChg chg="mod">
          <ac:chgData name="Stefan Saroiu" userId="3fd66c69479db300" providerId="LiveId" clId="{2CEF1AFB-D3B1-4159-A331-180AD8B74306}" dt="2021-06-09T01:12:39.155" v="7166" actId="207"/>
          <ac:spMkLst>
            <pc:docMk/>
            <pc:sldMk cId="2998054449" sldId="2319"/>
            <ac:spMk id="189" creationId="{94E733DA-87DF-41F7-810F-874FD05D2C89}"/>
          </ac:spMkLst>
        </pc:spChg>
        <pc:spChg chg="add del mod">
          <ac:chgData name="Stefan Saroiu" userId="3fd66c69479db300" providerId="LiveId" clId="{2CEF1AFB-D3B1-4159-A331-180AD8B74306}" dt="2021-06-09T01:12:52.857" v="7169" actId="478"/>
          <ac:spMkLst>
            <pc:docMk/>
            <pc:sldMk cId="2998054449" sldId="2319"/>
            <ac:spMk id="190" creationId="{FEAE3FAA-9932-4CF4-B4B0-3C564694E493}"/>
          </ac:spMkLst>
        </pc:spChg>
        <pc:spChg chg="mod">
          <ac:chgData name="Stefan Saroiu" userId="3fd66c69479db300" providerId="LiveId" clId="{2CEF1AFB-D3B1-4159-A331-180AD8B74306}" dt="2021-06-09T01:13:42.198" v="7173"/>
          <ac:spMkLst>
            <pc:docMk/>
            <pc:sldMk cId="2998054449" sldId="2319"/>
            <ac:spMk id="192" creationId="{83A341A7-89A1-418F-8FC6-A5C27E56AC32}"/>
          </ac:spMkLst>
        </pc:spChg>
        <pc:spChg chg="mod">
          <ac:chgData name="Stefan Saroiu" userId="3fd66c69479db300" providerId="LiveId" clId="{2CEF1AFB-D3B1-4159-A331-180AD8B74306}" dt="2021-06-09T01:13:42.198" v="7173"/>
          <ac:spMkLst>
            <pc:docMk/>
            <pc:sldMk cId="2998054449" sldId="2319"/>
            <ac:spMk id="193" creationId="{8B43C024-2A86-48A6-8254-B12572491F74}"/>
          </ac:spMkLst>
        </pc:spChg>
        <pc:spChg chg="mod">
          <ac:chgData name="Stefan Saroiu" userId="3fd66c69479db300" providerId="LiveId" clId="{2CEF1AFB-D3B1-4159-A331-180AD8B74306}" dt="2021-06-09T01:13:42.198" v="7173"/>
          <ac:spMkLst>
            <pc:docMk/>
            <pc:sldMk cId="2998054449" sldId="2319"/>
            <ac:spMk id="194" creationId="{FB063E43-7080-4346-92EA-0908D0BD08A2}"/>
          </ac:spMkLst>
        </pc:spChg>
        <pc:spChg chg="mod">
          <ac:chgData name="Stefan Saroiu" userId="3fd66c69479db300" providerId="LiveId" clId="{2CEF1AFB-D3B1-4159-A331-180AD8B74306}" dt="2021-06-09T01:13:42.198" v="7173"/>
          <ac:spMkLst>
            <pc:docMk/>
            <pc:sldMk cId="2998054449" sldId="2319"/>
            <ac:spMk id="195" creationId="{33F7BF54-FF81-4685-B16E-AEE4E90121CD}"/>
          </ac:spMkLst>
        </pc:spChg>
        <pc:spChg chg="mod">
          <ac:chgData name="Stefan Saroiu" userId="3fd66c69479db300" providerId="LiveId" clId="{2CEF1AFB-D3B1-4159-A331-180AD8B74306}" dt="2021-06-09T01:13:42.198" v="7173"/>
          <ac:spMkLst>
            <pc:docMk/>
            <pc:sldMk cId="2998054449" sldId="2319"/>
            <ac:spMk id="196" creationId="{5D5F9411-5B4D-4018-AB5A-0A6FA9879116}"/>
          </ac:spMkLst>
        </pc:spChg>
        <pc:spChg chg="mod">
          <ac:chgData name="Stefan Saroiu" userId="3fd66c69479db300" providerId="LiveId" clId="{2CEF1AFB-D3B1-4159-A331-180AD8B74306}" dt="2021-06-09T01:13:42.198" v="7173"/>
          <ac:spMkLst>
            <pc:docMk/>
            <pc:sldMk cId="2998054449" sldId="2319"/>
            <ac:spMk id="197" creationId="{45038320-86B5-41EF-A7C6-63AD4E5DC772}"/>
          </ac:spMkLst>
        </pc:spChg>
        <pc:spChg chg="mod">
          <ac:chgData name="Stefan Saroiu" userId="3fd66c69479db300" providerId="LiveId" clId="{2CEF1AFB-D3B1-4159-A331-180AD8B74306}" dt="2021-06-09T01:13:42.198" v="7173"/>
          <ac:spMkLst>
            <pc:docMk/>
            <pc:sldMk cId="2998054449" sldId="2319"/>
            <ac:spMk id="198" creationId="{5F087D91-41E8-4C42-8BFB-A8463989E597}"/>
          </ac:spMkLst>
        </pc:spChg>
        <pc:spChg chg="mod">
          <ac:chgData name="Stefan Saroiu" userId="3fd66c69479db300" providerId="LiveId" clId="{2CEF1AFB-D3B1-4159-A331-180AD8B74306}" dt="2021-06-09T01:13:42.198" v="7173"/>
          <ac:spMkLst>
            <pc:docMk/>
            <pc:sldMk cId="2998054449" sldId="2319"/>
            <ac:spMk id="199" creationId="{90B2305D-643F-436F-9904-75AE5878F599}"/>
          </ac:spMkLst>
        </pc:spChg>
        <pc:spChg chg="mod">
          <ac:chgData name="Stefan Saroiu" userId="3fd66c69479db300" providerId="LiveId" clId="{2CEF1AFB-D3B1-4159-A331-180AD8B74306}" dt="2021-06-09T01:13:42.198" v="7173"/>
          <ac:spMkLst>
            <pc:docMk/>
            <pc:sldMk cId="2998054449" sldId="2319"/>
            <ac:spMk id="200" creationId="{9B430596-D8B6-4FAA-B2CC-A7C16260EB08}"/>
          </ac:spMkLst>
        </pc:spChg>
        <pc:spChg chg="mod">
          <ac:chgData name="Stefan Saroiu" userId="3fd66c69479db300" providerId="LiveId" clId="{2CEF1AFB-D3B1-4159-A331-180AD8B74306}" dt="2021-06-09T01:13:42.198" v="7173"/>
          <ac:spMkLst>
            <pc:docMk/>
            <pc:sldMk cId="2998054449" sldId="2319"/>
            <ac:spMk id="201" creationId="{A128F42B-4D0E-4DAB-9AE0-0C904B3DD352}"/>
          </ac:spMkLst>
        </pc:spChg>
        <pc:spChg chg="mod">
          <ac:chgData name="Stefan Saroiu" userId="3fd66c69479db300" providerId="LiveId" clId="{2CEF1AFB-D3B1-4159-A331-180AD8B74306}" dt="2021-06-09T01:13:42.198" v="7173"/>
          <ac:spMkLst>
            <pc:docMk/>
            <pc:sldMk cId="2998054449" sldId="2319"/>
            <ac:spMk id="202" creationId="{D1018396-C2FA-4F7E-8ADE-D815A2BCD671}"/>
          </ac:spMkLst>
        </pc:spChg>
        <pc:spChg chg="mod">
          <ac:chgData name="Stefan Saroiu" userId="3fd66c69479db300" providerId="LiveId" clId="{2CEF1AFB-D3B1-4159-A331-180AD8B74306}" dt="2021-06-09T01:13:42.198" v="7173"/>
          <ac:spMkLst>
            <pc:docMk/>
            <pc:sldMk cId="2998054449" sldId="2319"/>
            <ac:spMk id="203" creationId="{8587F97D-0CBB-44E3-8BEE-B7979AB29EB7}"/>
          </ac:spMkLst>
        </pc:spChg>
        <pc:spChg chg="mod">
          <ac:chgData name="Stefan Saroiu" userId="3fd66c69479db300" providerId="LiveId" clId="{2CEF1AFB-D3B1-4159-A331-180AD8B74306}" dt="2021-06-09T01:13:42.198" v="7173"/>
          <ac:spMkLst>
            <pc:docMk/>
            <pc:sldMk cId="2998054449" sldId="2319"/>
            <ac:spMk id="204" creationId="{E6BFD2F5-031B-4B4A-9369-C87C33224F17}"/>
          </ac:spMkLst>
        </pc:spChg>
        <pc:spChg chg="mod">
          <ac:chgData name="Stefan Saroiu" userId="3fd66c69479db300" providerId="LiveId" clId="{2CEF1AFB-D3B1-4159-A331-180AD8B74306}" dt="2021-06-09T01:13:42.198" v="7173"/>
          <ac:spMkLst>
            <pc:docMk/>
            <pc:sldMk cId="2998054449" sldId="2319"/>
            <ac:spMk id="205" creationId="{108887B1-9D0A-4E75-8A9A-95B70746F101}"/>
          </ac:spMkLst>
        </pc:spChg>
        <pc:spChg chg="mod">
          <ac:chgData name="Stefan Saroiu" userId="3fd66c69479db300" providerId="LiveId" clId="{2CEF1AFB-D3B1-4159-A331-180AD8B74306}" dt="2021-06-09T01:13:42.198" v="7173"/>
          <ac:spMkLst>
            <pc:docMk/>
            <pc:sldMk cId="2998054449" sldId="2319"/>
            <ac:spMk id="206" creationId="{A0AC3BBC-DB3D-44EA-9E92-8628CFDE21DC}"/>
          </ac:spMkLst>
        </pc:spChg>
        <pc:spChg chg="mod">
          <ac:chgData name="Stefan Saroiu" userId="3fd66c69479db300" providerId="LiveId" clId="{2CEF1AFB-D3B1-4159-A331-180AD8B74306}" dt="2021-06-09T01:13:42.198" v="7173"/>
          <ac:spMkLst>
            <pc:docMk/>
            <pc:sldMk cId="2998054449" sldId="2319"/>
            <ac:spMk id="207" creationId="{2355F8B7-403B-478D-8796-B0FBCE83A18C}"/>
          </ac:spMkLst>
        </pc:spChg>
        <pc:spChg chg="mod">
          <ac:chgData name="Stefan Saroiu" userId="3fd66c69479db300" providerId="LiveId" clId="{2CEF1AFB-D3B1-4159-A331-180AD8B74306}" dt="2021-06-09T01:13:42.198" v="7173"/>
          <ac:spMkLst>
            <pc:docMk/>
            <pc:sldMk cId="2998054449" sldId="2319"/>
            <ac:spMk id="208" creationId="{014399AB-A71F-4723-B4F3-40952D0CB967}"/>
          </ac:spMkLst>
        </pc:spChg>
        <pc:spChg chg="mod">
          <ac:chgData name="Stefan Saroiu" userId="3fd66c69479db300" providerId="LiveId" clId="{2CEF1AFB-D3B1-4159-A331-180AD8B74306}" dt="2021-06-09T01:13:42.198" v="7173"/>
          <ac:spMkLst>
            <pc:docMk/>
            <pc:sldMk cId="2998054449" sldId="2319"/>
            <ac:spMk id="211" creationId="{C671ABC9-C3B4-45B4-849D-08EE4FACCE1F}"/>
          </ac:spMkLst>
        </pc:spChg>
        <pc:spChg chg="mod">
          <ac:chgData name="Stefan Saroiu" userId="3fd66c69479db300" providerId="LiveId" clId="{2CEF1AFB-D3B1-4159-A331-180AD8B74306}" dt="2021-06-09T01:13:42.198" v="7173"/>
          <ac:spMkLst>
            <pc:docMk/>
            <pc:sldMk cId="2998054449" sldId="2319"/>
            <ac:spMk id="213" creationId="{61B89648-7BD1-4827-B18C-425A4FBE4C84}"/>
          </ac:spMkLst>
        </pc:spChg>
        <pc:spChg chg="mod">
          <ac:chgData name="Stefan Saroiu" userId="3fd66c69479db300" providerId="LiveId" clId="{2CEF1AFB-D3B1-4159-A331-180AD8B74306}" dt="2021-06-09T01:13:42.198" v="7173"/>
          <ac:spMkLst>
            <pc:docMk/>
            <pc:sldMk cId="2998054449" sldId="2319"/>
            <ac:spMk id="217" creationId="{521ECE76-EF3D-4D6A-981C-16C44331FAE0}"/>
          </ac:spMkLst>
        </pc:spChg>
        <pc:spChg chg="mod">
          <ac:chgData name="Stefan Saroiu" userId="3fd66c69479db300" providerId="LiveId" clId="{2CEF1AFB-D3B1-4159-A331-180AD8B74306}" dt="2021-06-09T01:13:42.198" v="7173"/>
          <ac:spMkLst>
            <pc:docMk/>
            <pc:sldMk cId="2998054449" sldId="2319"/>
            <ac:spMk id="218" creationId="{A779971D-383A-4370-AA25-2C5FA0B01EE6}"/>
          </ac:spMkLst>
        </pc:spChg>
        <pc:spChg chg="mod">
          <ac:chgData name="Stefan Saroiu" userId="3fd66c69479db300" providerId="LiveId" clId="{2CEF1AFB-D3B1-4159-A331-180AD8B74306}" dt="2021-06-09T01:13:42.198" v="7173"/>
          <ac:spMkLst>
            <pc:docMk/>
            <pc:sldMk cId="2998054449" sldId="2319"/>
            <ac:spMk id="220" creationId="{F0CF7E98-95EC-41D5-86BE-91E280401EC8}"/>
          </ac:spMkLst>
        </pc:spChg>
        <pc:spChg chg="mod">
          <ac:chgData name="Stefan Saroiu" userId="3fd66c69479db300" providerId="LiveId" clId="{2CEF1AFB-D3B1-4159-A331-180AD8B74306}" dt="2021-06-09T01:13:42.198" v="7173"/>
          <ac:spMkLst>
            <pc:docMk/>
            <pc:sldMk cId="2998054449" sldId="2319"/>
            <ac:spMk id="222" creationId="{B54E1AB7-83DD-4885-BE1B-AEAC2644C06B}"/>
          </ac:spMkLst>
        </pc:spChg>
        <pc:spChg chg="mod">
          <ac:chgData name="Stefan Saroiu" userId="3fd66c69479db300" providerId="LiveId" clId="{2CEF1AFB-D3B1-4159-A331-180AD8B74306}" dt="2021-06-09T01:13:42.198" v="7173"/>
          <ac:spMkLst>
            <pc:docMk/>
            <pc:sldMk cId="2998054449" sldId="2319"/>
            <ac:spMk id="223" creationId="{43AEA761-C7FC-4C5B-9DA1-784950B21F69}"/>
          </ac:spMkLst>
        </pc:spChg>
        <pc:spChg chg="mod">
          <ac:chgData name="Stefan Saroiu" userId="3fd66c69479db300" providerId="LiveId" clId="{2CEF1AFB-D3B1-4159-A331-180AD8B74306}" dt="2021-06-09T01:13:42.198" v="7173"/>
          <ac:spMkLst>
            <pc:docMk/>
            <pc:sldMk cId="2998054449" sldId="2319"/>
            <ac:spMk id="224" creationId="{1F9632B4-9721-42C1-970F-F1F2442F7095}"/>
          </ac:spMkLst>
        </pc:spChg>
        <pc:spChg chg="mod">
          <ac:chgData name="Stefan Saroiu" userId="3fd66c69479db300" providerId="LiveId" clId="{2CEF1AFB-D3B1-4159-A331-180AD8B74306}" dt="2021-06-09T01:13:42.198" v="7173"/>
          <ac:spMkLst>
            <pc:docMk/>
            <pc:sldMk cId="2998054449" sldId="2319"/>
            <ac:spMk id="225" creationId="{3ADCE7F0-E22C-4958-906E-C18EE8E5F930}"/>
          </ac:spMkLst>
        </pc:spChg>
        <pc:spChg chg="mod">
          <ac:chgData name="Stefan Saroiu" userId="3fd66c69479db300" providerId="LiveId" clId="{2CEF1AFB-D3B1-4159-A331-180AD8B74306}" dt="2021-06-09T01:13:42.198" v="7173"/>
          <ac:spMkLst>
            <pc:docMk/>
            <pc:sldMk cId="2998054449" sldId="2319"/>
            <ac:spMk id="226" creationId="{5EB3F4E7-9D1A-40DE-9CD3-EA52A1495FF9}"/>
          </ac:spMkLst>
        </pc:spChg>
        <pc:spChg chg="mod">
          <ac:chgData name="Stefan Saroiu" userId="3fd66c69479db300" providerId="LiveId" clId="{2CEF1AFB-D3B1-4159-A331-180AD8B74306}" dt="2021-06-09T01:13:42.198" v="7173"/>
          <ac:spMkLst>
            <pc:docMk/>
            <pc:sldMk cId="2998054449" sldId="2319"/>
            <ac:spMk id="227" creationId="{A0BB88BF-96A7-4C07-8BA4-7129E0B08063}"/>
          </ac:spMkLst>
        </pc:spChg>
        <pc:spChg chg="mod">
          <ac:chgData name="Stefan Saroiu" userId="3fd66c69479db300" providerId="LiveId" clId="{2CEF1AFB-D3B1-4159-A331-180AD8B74306}" dt="2021-06-09T01:13:42.198" v="7173"/>
          <ac:spMkLst>
            <pc:docMk/>
            <pc:sldMk cId="2998054449" sldId="2319"/>
            <ac:spMk id="228" creationId="{085F54D1-FC78-4735-89DB-C7431DDF0DDF}"/>
          </ac:spMkLst>
        </pc:spChg>
        <pc:spChg chg="mod">
          <ac:chgData name="Stefan Saroiu" userId="3fd66c69479db300" providerId="LiveId" clId="{2CEF1AFB-D3B1-4159-A331-180AD8B74306}" dt="2021-06-09T01:13:42.198" v="7173"/>
          <ac:spMkLst>
            <pc:docMk/>
            <pc:sldMk cId="2998054449" sldId="2319"/>
            <ac:spMk id="229" creationId="{E50F922E-9658-4665-A679-61183A4546E3}"/>
          </ac:spMkLst>
        </pc:spChg>
        <pc:spChg chg="mod">
          <ac:chgData name="Stefan Saroiu" userId="3fd66c69479db300" providerId="LiveId" clId="{2CEF1AFB-D3B1-4159-A331-180AD8B74306}" dt="2021-06-09T01:13:42.198" v="7173"/>
          <ac:spMkLst>
            <pc:docMk/>
            <pc:sldMk cId="2998054449" sldId="2319"/>
            <ac:spMk id="230" creationId="{4C4F986E-B18E-4195-AE6D-7F5B826BA7BF}"/>
          </ac:spMkLst>
        </pc:spChg>
        <pc:spChg chg="mod">
          <ac:chgData name="Stefan Saroiu" userId="3fd66c69479db300" providerId="LiveId" clId="{2CEF1AFB-D3B1-4159-A331-180AD8B74306}" dt="2021-06-09T01:13:42.198" v="7173"/>
          <ac:spMkLst>
            <pc:docMk/>
            <pc:sldMk cId="2998054449" sldId="2319"/>
            <ac:spMk id="231" creationId="{1E2DB607-C658-46D7-AABA-ED212530235E}"/>
          </ac:spMkLst>
        </pc:spChg>
        <pc:spChg chg="mod">
          <ac:chgData name="Stefan Saroiu" userId="3fd66c69479db300" providerId="LiveId" clId="{2CEF1AFB-D3B1-4159-A331-180AD8B74306}" dt="2021-06-09T01:13:42.198" v="7173"/>
          <ac:spMkLst>
            <pc:docMk/>
            <pc:sldMk cId="2998054449" sldId="2319"/>
            <ac:spMk id="232" creationId="{E77AD46F-5F73-42CE-B83E-682B8D824272}"/>
          </ac:spMkLst>
        </pc:spChg>
        <pc:spChg chg="mod">
          <ac:chgData name="Stefan Saroiu" userId="3fd66c69479db300" providerId="LiveId" clId="{2CEF1AFB-D3B1-4159-A331-180AD8B74306}" dt="2021-06-09T01:13:42.198" v="7173"/>
          <ac:spMkLst>
            <pc:docMk/>
            <pc:sldMk cId="2998054449" sldId="2319"/>
            <ac:spMk id="233" creationId="{8A63FB96-7413-4B01-ACD8-9467092B2A03}"/>
          </ac:spMkLst>
        </pc:spChg>
        <pc:spChg chg="mod">
          <ac:chgData name="Stefan Saroiu" userId="3fd66c69479db300" providerId="LiveId" clId="{2CEF1AFB-D3B1-4159-A331-180AD8B74306}" dt="2021-06-09T01:13:42.198" v="7173"/>
          <ac:spMkLst>
            <pc:docMk/>
            <pc:sldMk cId="2998054449" sldId="2319"/>
            <ac:spMk id="234" creationId="{4B57A1F8-318B-41AF-BDA1-A77EEEAC4927}"/>
          </ac:spMkLst>
        </pc:spChg>
        <pc:spChg chg="mod">
          <ac:chgData name="Stefan Saroiu" userId="3fd66c69479db300" providerId="LiveId" clId="{2CEF1AFB-D3B1-4159-A331-180AD8B74306}" dt="2021-06-09T01:13:42.198" v="7173"/>
          <ac:spMkLst>
            <pc:docMk/>
            <pc:sldMk cId="2998054449" sldId="2319"/>
            <ac:spMk id="235" creationId="{F9D910A3-5668-42D9-9059-0F5483E84955}"/>
          </ac:spMkLst>
        </pc:spChg>
        <pc:spChg chg="mod">
          <ac:chgData name="Stefan Saroiu" userId="3fd66c69479db300" providerId="LiveId" clId="{2CEF1AFB-D3B1-4159-A331-180AD8B74306}" dt="2021-06-09T01:13:42.198" v="7173"/>
          <ac:spMkLst>
            <pc:docMk/>
            <pc:sldMk cId="2998054449" sldId="2319"/>
            <ac:spMk id="236" creationId="{3662DEB2-96C4-445B-A568-3B0AE01A90DA}"/>
          </ac:spMkLst>
        </pc:spChg>
        <pc:spChg chg="mod">
          <ac:chgData name="Stefan Saroiu" userId="3fd66c69479db300" providerId="LiveId" clId="{2CEF1AFB-D3B1-4159-A331-180AD8B74306}" dt="2021-06-09T01:13:42.198" v="7173"/>
          <ac:spMkLst>
            <pc:docMk/>
            <pc:sldMk cId="2998054449" sldId="2319"/>
            <ac:spMk id="237" creationId="{DCAEBD3F-CEB4-4B20-A967-EAB92E1AB863}"/>
          </ac:spMkLst>
        </pc:spChg>
        <pc:spChg chg="mod">
          <ac:chgData name="Stefan Saroiu" userId="3fd66c69479db300" providerId="LiveId" clId="{2CEF1AFB-D3B1-4159-A331-180AD8B74306}" dt="2021-06-09T01:13:42.198" v="7173"/>
          <ac:spMkLst>
            <pc:docMk/>
            <pc:sldMk cId="2998054449" sldId="2319"/>
            <ac:spMk id="238" creationId="{B2AB2A8D-1D69-4B1D-9294-6572C8FFBE80}"/>
          </ac:spMkLst>
        </pc:spChg>
        <pc:spChg chg="mod">
          <ac:chgData name="Stefan Saroiu" userId="3fd66c69479db300" providerId="LiveId" clId="{2CEF1AFB-D3B1-4159-A331-180AD8B74306}" dt="2021-06-09T01:13:42.198" v="7173"/>
          <ac:spMkLst>
            <pc:docMk/>
            <pc:sldMk cId="2998054449" sldId="2319"/>
            <ac:spMk id="239" creationId="{A5CDB648-54FB-40E4-8A0C-91D4470AF0AC}"/>
          </ac:spMkLst>
        </pc:spChg>
        <pc:spChg chg="mod">
          <ac:chgData name="Stefan Saroiu" userId="3fd66c69479db300" providerId="LiveId" clId="{2CEF1AFB-D3B1-4159-A331-180AD8B74306}" dt="2021-06-09T01:13:42.198" v="7173"/>
          <ac:spMkLst>
            <pc:docMk/>
            <pc:sldMk cId="2998054449" sldId="2319"/>
            <ac:spMk id="240" creationId="{66B685E4-CED8-42AF-9E87-F49E0D00B94A}"/>
          </ac:spMkLst>
        </pc:spChg>
        <pc:spChg chg="mod">
          <ac:chgData name="Stefan Saroiu" userId="3fd66c69479db300" providerId="LiveId" clId="{2CEF1AFB-D3B1-4159-A331-180AD8B74306}" dt="2021-06-09T01:13:42.198" v="7173"/>
          <ac:spMkLst>
            <pc:docMk/>
            <pc:sldMk cId="2998054449" sldId="2319"/>
            <ac:spMk id="241" creationId="{EA0B0BB9-2FAD-435B-9614-16F903A20AAF}"/>
          </ac:spMkLst>
        </pc:spChg>
        <pc:spChg chg="mod">
          <ac:chgData name="Stefan Saroiu" userId="3fd66c69479db300" providerId="LiveId" clId="{2CEF1AFB-D3B1-4159-A331-180AD8B74306}" dt="2021-06-09T01:13:42.198" v="7173"/>
          <ac:spMkLst>
            <pc:docMk/>
            <pc:sldMk cId="2998054449" sldId="2319"/>
            <ac:spMk id="242" creationId="{FBE2BF6C-AEA7-4FC5-8D3E-7D5BCCB277BA}"/>
          </ac:spMkLst>
        </pc:spChg>
        <pc:spChg chg="mod">
          <ac:chgData name="Stefan Saroiu" userId="3fd66c69479db300" providerId="LiveId" clId="{2CEF1AFB-D3B1-4159-A331-180AD8B74306}" dt="2021-06-09T01:13:42.198" v="7173"/>
          <ac:spMkLst>
            <pc:docMk/>
            <pc:sldMk cId="2998054449" sldId="2319"/>
            <ac:spMk id="243" creationId="{F7805233-A90B-40F1-8CF1-CEEEFBD3D415}"/>
          </ac:spMkLst>
        </pc:spChg>
        <pc:spChg chg="mod">
          <ac:chgData name="Stefan Saroiu" userId="3fd66c69479db300" providerId="LiveId" clId="{2CEF1AFB-D3B1-4159-A331-180AD8B74306}" dt="2021-06-09T01:13:42.198" v="7173"/>
          <ac:spMkLst>
            <pc:docMk/>
            <pc:sldMk cId="2998054449" sldId="2319"/>
            <ac:spMk id="251" creationId="{CC57C8C0-E452-4F68-B35F-7F3A56FCEF0F}"/>
          </ac:spMkLst>
        </pc:spChg>
        <pc:spChg chg="mod">
          <ac:chgData name="Stefan Saroiu" userId="3fd66c69479db300" providerId="LiveId" clId="{2CEF1AFB-D3B1-4159-A331-180AD8B74306}" dt="2021-06-09T01:13:42.198" v="7173"/>
          <ac:spMkLst>
            <pc:docMk/>
            <pc:sldMk cId="2998054449" sldId="2319"/>
            <ac:spMk id="252" creationId="{3143194D-3553-42E4-8E10-6F5657B29D0C}"/>
          </ac:spMkLst>
        </pc:spChg>
        <pc:spChg chg="mod">
          <ac:chgData name="Stefan Saroiu" userId="3fd66c69479db300" providerId="LiveId" clId="{2CEF1AFB-D3B1-4159-A331-180AD8B74306}" dt="2021-06-09T01:13:42.198" v="7173"/>
          <ac:spMkLst>
            <pc:docMk/>
            <pc:sldMk cId="2998054449" sldId="2319"/>
            <ac:spMk id="255" creationId="{2E0066DD-02E9-4CCF-B2AF-9A4A032E359D}"/>
          </ac:spMkLst>
        </pc:spChg>
        <pc:spChg chg="mod">
          <ac:chgData name="Stefan Saroiu" userId="3fd66c69479db300" providerId="LiveId" clId="{2CEF1AFB-D3B1-4159-A331-180AD8B74306}" dt="2021-06-09T01:13:42.198" v="7173"/>
          <ac:spMkLst>
            <pc:docMk/>
            <pc:sldMk cId="2998054449" sldId="2319"/>
            <ac:spMk id="256" creationId="{4BE0F02D-FB71-485C-9538-0D4C556C2558}"/>
          </ac:spMkLst>
        </pc:spChg>
        <pc:spChg chg="mod">
          <ac:chgData name="Stefan Saroiu" userId="3fd66c69479db300" providerId="LiveId" clId="{2CEF1AFB-D3B1-4159-A331-180AD8B74306}" dt="2021-06-09T01:13:42.198" v="7173"/>
          <ac:spMkLst>
            <pc:docMk/>
            <pc:sldMk cId="2998054449" sldId="2319"/>
            <ac:spMk id="259" creationId="{11D30CFE-DF81-4AAD-85B4-178AE73550AB}"/>
          </ac:spMkLst>
        </pc:spChg>
        <pc:spChg chg="mod">
          <ac:chgData name="Stefan Saroiu" userId="3fd66c69479db300" providerId="LiveId" clId="{2CEF1AFB-D3B1-4159-A331-180AD8B74306}" dt="2021-06-09T01:13:42.198" v="7173"/>
          <ac:spMkLst>
            <pc:docMk/>
            <pc:sldMk cId="2998054449" sldId="2319"/>
            <ac:spMk id="260" creationId="{5412452A-0177-437E-9ADB-0B214C321B6F}"/>
          </ac:spMkLst>
        </pc:spChg>
        <pc:spChg chg="mod">
          <ac:chgData name="Stefan Saroiu" userId="3fd66c69479db300" providerId="LiveId" clId="{2CEF1AFB-D3B1-4159-A331-180AD8B74306}" dt="2021-06-09T01:13:42.198" v="7173"/>
          <ac:spMkLst>
            <pc:docMk/>
            <pc:sldMk cId="2998054449" sldId="2319"/>
            <ac:spMk id="263" creationId="{B1975C3B-8A5D-476E-B54F-AAAA7B553073}"/>
          </ac:spMkLst>
        </pc:spChg>
        <pc:spChg chg="mod">
          <ac:chgData name="Stefan Saroiu" userId="3fd66c69479db300" providerId="LiveId" clId="{2CEF1AFB-D3B1-4159-A331-180AD8B74306}" dt="2021-06-09T01:13:42.198" v="7173"/>
          <ac:spMkLst>
            <pc:docMk/>
            <pc:sldMk cId="2998054449" sldId="2319"/>
            <ac:spMk id="264" creationId="{E4533D23-8E0C-45A0-8FA6-D3A4EC80F0E4}"/>
          </ac:spMkLst>
        </pc:spChg>
        <pc:spChg chg="mod">
          <ac:chgData name="Stefan Saroiu" userId="3fd66c69479db300" providerId="LiveId" clId="{2CEF1AFB-D3B1-4159-A331-180AD8B74306}" dt="2021-06-09T01:13:42.198" v="7173"/>
          <ac:spMkLst>
            <pc:docMk/>
            <pc:sldMk cId="2998054449" sldId="2319"/>
            <ac:spMk id="267" creationId="{F7BD0E91-3465-479D-AEB2-B46117D2C5CB}"/>
          </ac:spMkLst>
        </pc:spChg>
        <pc:spChg chg="mod">
          <ac:chgData name="Stefan Saroiu" userId="3fd66c69479db300" providerId="LiveId" clId="{2CEF1AFB-D3B1-4159-A331-180AD8B74306}" dt="2021-06-09T01:13:42.198" v="7173"/>
          <ac:spMkLst>
            <pc:docMk/>
            <pc:sldMk cId="2998054449" sldId="2319"/>
            <ac:spMk id="268" creationId="{07952E53-9413-4500-A3C4-155C857833F3}"/>
          </ac:spMkLst>
        </pc:spChg>
        <pc:spChg chg="mod">
          <ac:chgData name="Stefan Saroiu" userId="3fd66c69479db300" providerId="LiveId" clId="{2CEF1AFB-D3B1-4159-A331-180AD8B74306}" dt="2021-06-09T01:13:42.198" v="7173"/>
          <ac:spMkLst>
            <pc:docMk/>
            <pc:sldMk cId="2998054449" sldId="2319"/>
            <ac:spMk id="271" creationId="{3773CE8E-5947-481B-8B84-9D4CAF73F444}"/>
          </ac:spMkLst>
        </pc:spChg>
        <pc:spChg chg="mod">
          <ac:chgData name="Stefan Saroiu" userId="3fd66c69479db300" providerId="LiveId" clId="{2CEF1AFB-D3B1-4159-A331-180AD8B74306}" dt="2021-06-09T01:13:42.198" v="7173"/>
          <ac:spMkLst>
            <pc:docMk/>
            <pc:sldMk cId="2998054449" sldId="2319"/>
            <ac:spMk id="272" creationId="{3A2AC261-20AD-42E0-A68F-368920F31E59}"/>
          </ac:spMkLst>
        </pc:spChg>
        <pc:spChg chg="mod">
          <ac:chgData name="Stefan Saroiu" userId="3fd66c69479db300" providerId="LiveId" clId="{2CEF1AFB-D3B1-4159-A331-180AD8B74306}" dt="2021-06-09T01:13:42.198" v="7173"/>
          <ac:spMkLst>
            <pc:docMk/>
            <pc:sldMk cId="2998054449" sldId="2319"/>
            <ac:spMk id="275" creationId="{ECE5B2E6-1673-4E0D-8621-BF3BB188335C}"/>
          </ac:spMkLst>
        </pc:spChg>
        <pc:spChg chg="mod">
          <ac:chgData name="Stefan Saroiu" userId="3fd66c69479db300" providerId="LiveId" clId="{2CEF1AFB-D3B1-4159-A331-180AD8B74306}" dt="2021-06-09T01:13:42.198" v="7173"/>
          <ac:spMkLst>
            <pc:docMk/>
            <pc:sldMk cId="2998054449" sldId="2319"/>
            <ac:spMk id="276" creationId="{ADA2117A-0316-4177-8A20-891725E07A9D}"/>
          </ac:spMkLst>
        </pc:spChg>
        <pc:spChg chg="mod">
          <ac:chgData name="Stefan Saroiu" userId="3fd66c69479db300" providerId="LiveId" clId="{2CEF1AFB-D3B1-4159-A331-180AD8B74306}" dt="2021-06-09T01:13:42.198" v="7173"/>
          <ac:spMkLst>
            <pc:docMk/>
            <pc:sldMk cId="2998054449" sldId="2319"/>
            <ac:spMk id="279" creationId="{8CACEDDB-7B03-478F-A435-68DADA2AD3FF}"/>
          </ac:spMkLst>
        </pc:spChg>
        <pc:spChg chg="mod">
          <ac:chgData name="Stefan Saroiu" userId="3fd66c69479db300" providerId="LiveId" clId="{2CEF1AFB-D3B1-4159-A331-180AD8B74306}" dt="2021-06-09T01:13:42.198" v="7173"/>
          <ac:spMkLst>
            <pc:docMk/>
            <pc:sldMk cId="2998054449" sldId="2319"/>
            <ac:spMk id="280" creationId="{375D9B4A-601B-4B0C-8173-1B81E51F46DC}"/>
          </ac:spMkLst>
        </pc:spChg>
        <pc:spChg chg="mod">
          <ac:chgData name="Stefan Saroiu" userId="3fd66c69479db300" providerId="LiveId" clId="{2CEF1AFB-D3B1-4159-A331-180AD8B74306}" dt="2021-06-09T01:13:42.198" v="7173"/>
          <ac:spMkLst>
            <pc:docMk/>
            <pc:sldMk cId="2998054449" sldId="2319"/>
            <ac:spMk id="283" creationId="{ED6BCFC0-9BB9-4D9B-BE3E-8853D9AA7FDA}"/>
          </ac:spMkLst>
        </pc:spChg>
        <pc:spChg chg="mod">
          <ac:chgData name="Stefan Saroiu" userId="3fd66c69479db300" providerId="LiveId" clId="{2CEF1AFB-D3B1-4159-A331-180AD8B74306}" dt="2021-06-09T01:13:42.198" v="7173"/>
          <ac:spMkLst>
            <pc:docMk/>
            <pc:sldMk cId="2998054449" sldId="2319"/>
            <ac:spMk id="284" creationId="{91433A10-2345-40E0-8BA4-757FB6307C9D}"/>
          </ac:spMkLst>
        </pc:spChg>
        <pc:spChg chg="mod">
          <ac:chgData name="Stefan Saroiu" userId="3fd66c69479db300" providerId="LiveId" clId="{2CEF1AFB-D3B1-4159-A331-180AD8B74306}" dt="2021-06-09T01:13:42.198" v="7173"/>
          <ac:spMkLst>
            <pc:docMk/>
            <pc:sldMk cId="2998054449" sldId="2319"/>
            <ac:spMk id="287" creationId="{4B1C1D41-ECFE-4DED-9524-1ADF821DD55A}"/>
          </ac:spMkLst>
        </pc:spChg>
        <pc:spChg chg="mod">
          <ac:chgData name="Stefan Saroiu" userId="3fd66c69479db300" providerId="LiveId" clId="{2CEF1AFB-D3B1-4159-A331-180AD8B74306}" dt="2021-06-09T01:13:42.198" v="7173"/>
          <ac:spMkLst>
            <pc:docMk/>
            <pc:sldMk cId="2998054449" sldId="2319"/>
            <ac:spMk id="288" creationId="{1A6A893E-0283-4B26-8DFA-AE93FC0F7AA8}"/>
          </ac:spMkLst>
        </pc:spChg>
        <pc:spChg chg="mod">
          <ac:chgData name="Stefan Saroiu" userId="3fd66c69479db300" providerId="LiveId" clId="{2CEF1AFB-D3B1-4159-A331-180AD8B74306}" dt="2021-06-09T01:13:42.198" v="7173"/>
          <ac:spMkLst>
            <pc:docMk/>
            <pc:sldMk cId="2998054449" sldId="2319"/>
            <ac:spMk id="291" creationId="{72F34CFE-82BA-424A-B702-7CD2B0100B98}"/>
          </ac:spMkLst>
        </pc:spChg>
        <pc:spChg chg="mod">
          <ac:chgData name="Stefan Saroiu" userId="3fd66c69479db300" providerId="LiveId" clId="{2CEF1AFB-D3B1-4159-A331-180AD8B74306}" dt="2021-06-09T01:13:42.198" v="7173"/>
          <ac:spMkLst>
            <pc:docMk/>
            <pc:sldMk cId="2998054449" sldId="2319"/>
            <ac:spMk id="292" creationId="{650CD1E6-9869-4E02-A8D4-A36788261FA3}"/>
          </ac:spMkLst>
        </pc:spChg>
        <pc:spChg chg="mod">
          <ac:chgData name="Stefan Saroiu" userId="3fd66c69479db300" providerId="LiveId" clId="{2CEF1AFB-D3B1-4159-A331-180AD8B74306}" dt="2021-06-09T01:13:42.198" v="7173"/>
          <ac:spMkLst>
            <pc:docMk/>
            <pc:sldMk cId="2998054449" sldId="2319"/>
            <ac:spMk id="295" creationId="{060AB7D2-8C46-4C0D-98D9-E0EC1559C689}"/>
          </ac:spMkLst>
        </pc:spChg>
        <pc:spChg chg="mod">
          <ac:chgData name="Stefan Saroiu" userId="3fd66c69479db300" providerId="LiveId" clId="{2CEF1AFB-D3B1-4159-A331-180AD8B74306}" dt="2021-06-09T01:13:42.198" v="7173"/>
          <ac:spMkLst>
            <pc:docMk/>
            <pc:sldMk cId="2998054449" sldId="2319"/>
            <ac:spMk id="296" creationId="{75B8CF72-C38C-4B2C-8A12-24DA18DF4DAD}"/>
          </ac:spMkLst>
        </pc:spChg>
        <pc:spChg chg="mod">
          <ac:chgData name="Stefan Saroiu" userId="3fd66c69479db300" providerId="LiveId" clId="{2CEF1AFB-D3B1-4159-A331-180AD8B74306}" dt="2021-06-09T01:13:42.198" v="7173"/>
          <ac:spMkLst>
            <pc:docMk/>
            <pc:sldMk cId="2998054449" sldId="2319"/>
            <ac:spMk id="299" creationId="{78A8D853-8ECA-4A81-933D-262C726904C2}"/>
          </ac:spMkLst>
        </pc:spChg>
        <pc:spChg chg="mod">
          <ac:chgData name="Stefan Saroiu" userId="3fd66c69479db300" providerId="LiveId" clId="{2CEF1AFB-D3B1-4159-A331-180AD8B74306}" dt="2021-06-09T01:13:42.198" v="7173"/>
          <ac:spMkLst>
            <pc:docMk/>
            <pc:sldMk cId="2998054449" sldId="2319"/>
            <ac:spMk id="300" creationId="{87811023-0B74-4FEA-9B93-864236E8E637}"/>
          </ac:spMkLst>
        </pc:spChg>
        <pc:spChg chg="mod">
          <ac:chgData name="Stefan Saroiu" userId="3fd66c69479db300" providerId="LiveId" clId="{2CEF1AFB-D3B1-4159-A331-180AD8B74306}" dt="2021-06-09T01:13:42.198" v="7173"/>
          <ac:spMkLst>
            <pc:docMk/>
            <pc:sldMk cId="2998054449" sldId="2319"/>
            <ac:spMk id="303" creationId="{3829E014-EFD4-4E31-9334-27785E2BC1E8}"/>
          </ac:spMkLst>
        </pc:spChg>
        <pc:spChg chg="mod">
          <ac:chgData name="Stefan Saroiu" userId="3fd66c69479db300" providerId="LiveId" clId="{2CEF1AFB-D3B1-4159-A331-180AD8B74306}" dt="2021-06-09T01:13:42.198" v="7173"/>
          <ac:spMkLst>
            <pc:docMk/>
            <pc:sldMk cId="2998054449" sldId="2319"/>
            <ac:spMk id="304" creationId="{D02B4F4C-0F8F-4F1F-B085-BB0DA163B2F5}"/>
          </ac:spMkLst>
        </pc:spChg>
        <pc:spChg chg="mod">
          <ac:chgData name="Stefan Saroiu" userId="3fd66c69479db300" providerId="LiveId" clId="{2CEF1AFB-D3B1-4159-A331-180AD8B74306}" dt="2021-06-09T01:13:42.198" v="7173"/>
          <ac:spMkLst>
            <pc:docMk/>
            <pc:sldMk cId="2998054449" sldId="2319"/>
            <ac:spMk id="307" creationId="{9A9C3643-CD78-44A9-9750-57612BD26FD5}"/>
          </ac:spMkLst>
        </pc:spChg>
        <pc:spChg chg="mod">
          <ac:chgData name="Stefan Saroiu" userId="3fd66c69479db300" providerId="LiveId" clId="{2CEF1AFB-D3B1-4159-A331-180AD8B74306}" dt="2021-06-09T01:13:42.198" v="7173"/>
          <ac:spMkLst>
            <pc:docMk/>
            <pc:sldMk cId="2998054449" sldId="2319"/>
            <ac:spMk id="308" creationId="{6A3B4F1E-FB86-4710-BC21-D6BC33A26A63}"/>
          </ac:spMkLst>
        </pc:spChg>
        <pc:spChg chg="mod">
          <ac:chgData name="Stefan Saroiu" userId="3fd66c69479db300" providerId="LiveId" clId="{2CEF1AFB-D3B1-4159-A331-180AD8B74306}" dt="2021-06-09T01:13:42.198" v="7173"/>
          <ac:spMkLst>
            <pc:docMk/>
            <pc:sldMk cId="2998054449" sldId="2319"/>
            <ac:spMk id="311" creationId="{F2B18293-B07E-409C-A9EB-18465A2DF8DC}"/>
          </ac:spMkLst>
        </pc:spChg>
        <pc:spChg chg="mod">
          <ac:chgData name="Stefan Saroiu" userId="3fd66c69479db300" providerId="LiveId" clId="{2CEF1AFB-D3B1-4159-A331-180AD8B74306}" dt="2021-06-09T01:13:42.198" v="7173"/>
          <ac:spMkLst>
            <pc:docMk/>
            <pc:sldMk cId="2998054449" sldId="2319"/>
            <ac:spMk id="312" creationId="{B5771A25-EB27-43D6-A2F5-C6A68DDCC9A8}"/>
          </ac:spMkLst>
        </pc:spChg>
        <pc:spChg chg="mod">
          <ac:chgData name="Stefan Saroiu" userId="3fd66c69479db300" providerId="LiveId" clId="{2CEF1AFB-D3B1-4159-A331-180AD8B74306}" dt="2021-06-09T01:13:42.198" v="7173"/>
          <ac:spMkLst>
            <pc:docMk/>
            <pc:sldMk cId="2998054449" sldId="2319"/>
            <ac:spMk id="313" creationId="{21FE875A-59B3-4A51-AA36-69E5FA02BF28}"/>
          </ac:spMkLst>
        </pc:spChg>
        <pc:spChg chg="mod">
          <ac:chgData name="Stefan Saroiu" userId="3fd66c69479db300" providerId="LiveId" clId="{2CEF1AFB-D3B1-4159-A331-180AD8B74306}" dt="2021-06-09T01:13:42.198" v="7173"/>
          <ac:spMkLst>
            <pc:docMk/>
            <pc:sldMk cId="2998054449" sldId="2319"/>
            <ac:spMk id="314" creationId="{D4A02922-02DB-4392-AA2A-5D393D8A1196}"/>
          </ac:spMkLst>
        </pc:spChg>
        <pc:spChg chg="mod">
          <ac:chgData name="Stefan Saroiu" userId="3fd66c69479db300" providerId="LiveId" clId="{2CEF1AFB-D3B1-4159-A331-180AD8B74306}" dt="2021-06-09T01:13:42.198" v="7173"/>
          <ac:spMkLst>
            <pc:docMk/>
            <pc:sldMk cId="2998054449" sldId="2319"/>
            <ac:spMk id="315" creationId="{0BEBE5A2-E7C8-4A5B-95C5-C9B95D6F390B}"/>
          </ac:spMkLst>
        </pc:spChg>
        <pc:spChg chg="mod">
          <ac:chgData name="Stefan Saroiu" userId="3fd66c69479db300" providerId="LiveId" clId="{2CEF1AFB-D3B1-4159-A331-180AD8B74306}" dt="2021-06-09T01:13:42.198" v="7173"/>
          <ac:spMkLst>
            <pc:docMk/>
            <pc:sldMk cId="2998054449" sldId="2319"/>
            <ac:spMk id="316" creationId="{381E8824-C897-48F4-87AD-B640E52CC00F}"/>
          </ac:spMkLst>
        </pc:spChg>
        <pc:spChg chg="mod">
          <ac:chgData name="Stefan Saroiu" userId="3fd66c69479db300" providerId="LiveId" clId="{2CEF1AFB-D3B1-4159-A331-180AD8B74306}" dt="2021-06-09T01:13:42.198" v="7173"/>
          <ac:spMkLst>
            <pc:docMk/>
            <pc:sldMk cId="2998054449" sldId="2319"/>
            <ac:spMk id="317" creationId="{5FD315C3-AFA9-4742-BDB6-71D04CFABB6A}"/>
          </ac:spMkLst>
        </pc:spChg>
        <pc:spChg chg="mod">
          <ac:chgData name="Stefan Saroiu" userId="3fd66c69479db300" providerId="LiveId" clId="{2CEF1AFB-D3B1-4159-A331-180AD8B74306}" dt="2021-06-09T01:13:42.198" v="7173"/>
          <ac:spMkLst>
            <pc:docMk/>
            <pc:sldMk cId="2998054449" sldId="2319"/>
            <ac:spMk id="318" creationId="{9B3697E2-F64F-4DB1-A9A0-73C2243FDC1C}"/>
          </ac:spMkLst>
        </pc:spChg>
        <pc:spChg chg="mod">
          <ac:chgData name="Stefan Saroiu" userId="3fd66c69479db300" providerId="LiveId" clId="{2CEF1AFB-D3B1-4159-A331-180AD8B74306}" dt="2021-06-09T01:13:42.198" v="7173"/>
          <ac:spMkLst>
            <pc:docMk/>
            <pc:sldMk cId="2998054449" sldId="2319"/>
            <ac:spMk id="319" creationId="{98443E7E-DF99-4993-B991-95088C7016BF}"/>
          </ac:spMkLst>
        </pc:spChg>
        <pc:spChg chg="mod">
          <ac:chgData name="Stefan Saroiu" userId="3fd66c69479db300" providerId="LiveId" clId="{2CEF1AFB-D3B1-4159-A331-180AD8B74306}" dt="2021-06-09T01:13:42.198" v="7173"/>
          <ac:spMkLst>
            <pc:docMk/>
            <pc:sldMk cId="2998054449" sldId="2319"/>
            <ac:spMk id="320" creationId="{7D02DF2A-5D27-49B5-92C8-0C30ED72FDB5}"/>
          </ac:spMkLst>
        </pc:spChg>
        <pc:spChg chg="mod">
          <ac:chgData name="Stefan Saroiu" userId="3fd66c69479db300" providerId="LiveId" clId="{2CEF1AFB-D3B1-4159-A331-180AD8B74306}" dt="2021-06-09T01:13:42.198" v="7173"/>
          <ac:spMkLst>
            <pc:docMk/>
            <pc:sldMk cId="2998054449" sldId="2319"/>
            <ac:spMk id="321" creationId="{E34095EB-4C79-4F9F-A20D-A54919DD11A7}"/>
          </ac:spMkLst>
        </pc:spChg>
        <pc:spChg chg="mod">
          <ac:chgData name="Stefan Saroiu" userId="3fd66c69479db300" providerId="LiveId" clId="{2CEF1AFB-D3B1-4159-A331-180AD8B74306}" dt="2021-06-09T01:13:42.198" v="7173"/>
          <ac:spMkLst>
            <pc:docMk/>
            <pc:sldMk cId="2998054449" sldId="2319"/>
            <ac:spMk id="322" creationId="{B1181D35-FAD3-4F65-AF59-76E54E0EC689}"/>
          </ac:spMkLst>
        </pc:spChg>
        <pc:spChg chg="mod">
          <ac:chgData name="Stefan Saroiu" userId="3fd66c69479db300" providerId="LiveId" clId="{2CEF1AFB-D3B1-4159-A331-180AD8B74306}" dt="2021-06-09T01:13:42.198" v="7173"/>
          <ac:spMkLst>
            <pc:docMk/>
            <pc:sldMk cId="2998054449" sldId="2319"/>
            <ac:spMk id="323" creationId="{E6DFA42C-629F-48E8-8685-E7576E2E317F}"/>
          </ac:spMkLst>
        </pc:spChg>
        <pc:spChg chg="mod">
          <ac:chgData name="Stefan Saroiu" userId="3fd66c69479db300" providerId="LiveId" clId="{2CEF1AFB-D3B1-4159-A331-180AD8B74306}" dt="2021-06-09T01:13:42.198" v="7173"/>
          <ac:spMkLst>
            <pc:docMk/>
            <pc:sldMk cId="2998054449" sldId="2319"/>
            <ac:spMk id="324" creationId="{0B3B9E71-9A41-48BF-9617-636A1E793290}"/>
          </ac:spMkLst>
        </pc:spChg>
        <pc:spChg chg="mod">
          <ac:chgData name="Stefan Saroiu" userId="3fd66c69479db300" providerId="LiveId" clId="{2CEF1AFB-D3B1-4159-A331-180AD8B74306}" dt="2021-06-09T01:13:42.198" v="7173"/>
          <ac:spMkLst>
            <pc:docMk/>
            <pc:sldMk cId="2998054449" sldId="2319"/>
            <ac:spMk id="325" creationId="{35CB73DF-C5EB-4C12-8217-65AFC9E3508B}"/>
          </ac:spMkLst>
        </pc:spChg>
        <pc:spChg chg="mod">
          <ac:chgData name="Stefan Saroiu" userId="3fd66c69479db300" providerId="LiveId" clId="{2CEF1AFB-D3B1-4159-A331-180AD8B74306}" dt="2021-06-09T01:13:42.198" v="7173"/>
          <ac:spMkLst>
            <pc:docMk/>
            <pc:sldMk cId="2998054449" sldId="2319"/>
            <ac:spMk id="326" creationId="{16118521-6866-4D3C-B0AC-8E1E258E650A}"/>
          </ac:spMkLst>
        </pc:spChg>
        <pc:spChg chg="mod">
          <ac:chgData name="Stefan Saroiu" userId="3fd66c69479db300" providerId="LiveId" clId="{2CEF1AFB-D3B1-4159-A331-180AD8B74306}" dt="2021-06-09T01:13:42.198" v="7173"/>
          <ac:spMkLst>
            <pc:docMk/>
            <pc:sldMk cId="2998054449" sldId="2319"/>
            <ac:spMk id="327" creationId="{21FEDC0B-7D5C-4D5C-AB7C-19990D9CD20C}"/>
          </ac:spMkLst>
        </pc:spChg>
        <pc:spChg chg="mod">
          <ac:chgData name="Stefan Saroiu" userId="3fd66c69479db300" providerId="LiveId" clId="{2CEF1AFB-D3B1-4159-A331-180AD8B74306}" dt="2021-06-09T01:13:42.198" v="7173"/>
          <ac:spMkLst>
            <pc:docMk/>
            <pc:sldMk cId="2998054449" sldId="2319"/>
            <ac:spMk id="328" creationId="{B3C5B624-FF0A-4F98-B965-2C6FA085A635}"/>
          </ac:spMkLst>
        </pc:spChg>
        <pc:spChg chg="mod">
          <ac:chgData name="Stefan Saroiu" userId="3fd66c69479db300" providerId="LiveId" clId="{2CEF1AFB-D3B1-4159-A331-180AD8B74306}" dt="2021-06-09T01:13:42.198" v="7173"/>
          <ac:spMkLst>
            <pc:docMk/>
            <pc:sldMk cId="2998054449" sldId="2319"/>
            <ac:spMk id="329" creationId="{3E19328D-3C53-46E1-9879-6B99D692EC48}"/>
          </ac:spMkLst>
        </pc:spChg>
        <pc:spChg chg="mod">
          <ac:chgData name="Stefan Saroiu" userId="3fd66c69479db300" providerId="LiveId" clId="{2CEF1AFB-D3B1-4159-A331-180AD8B74306}" dt="2021-06-09T01:13:42.198" v="7173"/>
          <ac:spMkLst>
            <pc:docMk/>
            <pc:sldMk cId="2998054449" sldId="2319"/>
            <ac:spMk id="330" creationId="{6B333398-4782-4369-8106-AF00C3BE1D81}"/>
          </ac:spMkLst>
        </pc:spChg>
        <pc:spChg chg="mod">
          <ac:chgData name="Stefan Saroiu" userId="3fd66c69479db300" providerId="LiveId" clId="{2CEF1AFB-D3B1-4159-A331-180AD8B74306}" dt="2021-06-09T01:13:42.198" v="7173"/>
          <ac:spMkLst>
            <pc:docMk/>
            <pc:sldMk cId="2998054449" sldId="2319"/>
            <ac:spMk id="331" creationId="{0C6358E7-0CE8-43B0-A244-EB673B8FD200}"/>
          </ac:spMkLst>
        </pc:spChg>
        <pc:spChg chg="mod">
          <ac:chgData name="Stefan Saroiu" userId="3fd66c69479db300" providerId="LiveId" clId="{2CEF1AFB-D3B1-4159-A331-180AD8B74306}" dt="2021-06-09T01:13:42.198" v="7173"/>
          <ac:spMkLst>
            <pc:docMk/>
            <pc:sldMk cId="2998054449" sldId="2319"/>
            <ac:spMk id="332" creationId="{1CB6F35B-5564-43BB-8840-A8F4C4A9BD65}"/>
          </ac:spMkLst>
        </pc:spChg>
        <pc:spChg chg="mod">
          <ac:chgData name="Stefan Saroiu" userId="3fd66c69479db300" providerId="LiveId" clId="{2CEF1AFB-D3B1-4159-A331-180AD8B74306}" dt="2021-06-09T01:13:42.198" v="7173"/>
          <ac:spMkLst>
            <pc:docMk/>
            <pc:sldMk cId="2998054449" sldId="2319"/>
            <ac:spMk id="333" creationId="{2941FC74-59D8-4335-8A6C-B29D7B1B1F7C}"/>
          </ac:spMkLst>
        </pc:spChg>
        <pc:spChg chg="mod">
          <ac:chgData name="Stefan Saroiu" userId="3fd66c69479db300" providerId="LiveId" clId="{2CEF1AFB-D3B1-4159-A331-180AD8B74306}" dt="2021-06-09T01:13:42.198" v="7173"/>
          <ac:spMkLst>
            <pc:docMk/>
            <pc:sldMk cId="2998054449" sldId="2319"/>
            <ac:spMk id="334" creationId="{E2897100-1A62-45D9-92DF-573CB817B4BF}"/>
          </ac:spMkLst>
        </pc:spChg>
        <pc:spChg chg="mod">
          <ac:chgData name="Stefan Saroiu" userId="3fd66c69479db300" providerId="LiveId" clId="{2CEF1AFB-D3B1-4159-A331-180AD8B74306}" dt="2021-06-09T01:13:42.198" v="7173"/>
          <ac:spMkLst>
            <pc:docMk/>
            <pc:sldMk cId="2998054449" sldId="2319"/>
            <ac:spMk id="335" creationId="{298EE936-C0E4-4B37-9B17-718AE94ED948}"/>
          </ac:spMkLst>
        </pc:spChg>
        <pc:spChg chg="mod">
          <ac:chgData name="Stefan Saroiu" userId="3fd66c69479db300" providerId="LiveId" clId="{2CEF1AFB-D3B1-4159-A331-180AD8B74306}" dt="2021-06-09T01:13:42.198" v="7173"/>
          <ac:spMkLst>
            <pc:docMk/>
            <pc:sldMk cId="2998054449" sldId="2319"/>
            <ac:spMk id="336" creationId="{A7DD89D3-2E80-46DB-A5FC-DE33703B15D4}"/>
          </ac:spMkLst>
        </pc:spChg>
        <pc:spChg chg="mod">
          <ac:chgData name="Stefan Saroiu" userId="3fd66c69479db300" providerId="LiveId" clId="{2CEF1AFB-D3B1-4159-A331-180AD8B74306}" dt="2021-06-09T01:13:42.198" v="7173"/>
          <ac:spMkLst>
            <pc:docMk/>
            <pc:sldMk cId="2998054449" sldId="2319"/>
            <ac:spMk id="337" creationId="{32AFDEA6-DF39-44C4-BFE4-55AD5486C6B9}"/>
          </ac:spMkLst>
        </pc:spChg>
        <pc:spChg chg="mod">
          <ac:chgData name="Stefan Saroiu" userId="3fd66c69479db300" providerId="LiveId" clId="{2CEF1AFB-D3B1-4159-A331-180AD8B74306}" dt="2021-06-09T01:13:42.198" v="7173"/>
          <ac:spMkLst>
            <pc:docMk/>
            <pc:sldMk cId="2998054449" sldId="2319"/>
            <ac:spMk id="338" creationId="{1D266CB8-2C04-41AE-94B8-F16DAB05B18F}"/>
          </ac:spMkLst>
        </pc:spChg>
        <pc:spChg chg="mod">
          <ac:chgData name="Stefan Saroiu" userId="3fd66c69479db300" providerId="LiveId" clId="{2CEF1AFB-D3B1-4159-A331-180AD8B74306}" dt="2021-06-09T01:13:42.198" v="7173"/>
          <ac:spMkLst>
            <pc:docMk/>
            <pc:sldMk cId="2998054449" sldId="2319"/>
            <ac:spMk id="339" creationId="{FBB58182-4955-4B49-90E9-7FB7E5285501}"/>
          </ac:spMkLst>
        </pc:spChg>
        <pc:spChg chg="mod">
          <ac:chgData name="Stefan Saroiu" userId="3fd66c69479db300" providerId="LiveId" clId="{2CEF1AFB-D3B1-4159-A331-180AD8B74306}" dt="2021-06-09T01:13:42.198" v="7173"/>
          <ac:spMkLst>
            <pc:docMk/>
            <pc:sldMk cId="2998054449" sldId="2319"/>
            <ac:spMk id="340" creationId="{BAC968F4-2ACA-48DF-9630-6B22633735BD}"/>
          </ac:spMkLst>
        </pc:spChg>
        <pc:spChg chg="mod">
          <ac:chgData name="Stefan Saroiu" userId="3fd66c69479db300" providerId="LiveId" clId="{2CEF1AFB-D3B1-4159-A331-180AD8B74306}" dt="2021-06-09T01:13:42.198" v="7173"/>
          <ac:spMkLst>
            <pc:docMk/>
            <pc:sldMk cId="2998054449" sldId="2319"/>
            <ac:spMk id="341" creationId="{D246305F-B197-409C-88BF-C7FAA6487D71}"/>
          </ac:spMkLst>
        </pc:spChg>
        <pc:spChg chg="mod">
          <ac:chgData name="Stefan Saroiu" userId="3fd66c69479db300" providerId="LiveId" clId="{2CEF1AFB-D3B1-4159-A331-180AD8B74306}" dt="2021-06-09T01:13:42.198" v="7173"/>
          <ac:spMkLst>
            <pc:docMk/>
            <pc:sldMk cId="2998054449" sldId="2319"/>
            <ac:spMk id="342" creationId="{BAD5EE6E-4E7A-4DBD-835F-F015262D579D}"/>
          </ac:spMkLst>
        </pc:spChg>
        <pc:spChg chg="mod">
          <ac:chgData name="Stefan Saroiu" userId="3fd66c69479db300" providerId="LiveId" clId="{2CEF1AFB-D3B1-4159-A331-180AD8B74306}" dt="2021-06-09T01:13:42.198" v="7173"/>
          <ac:spMkLst>
            <pc:docMk/>
            <pc:sldMk cId="2998054449" sldId="2319"/>
            <ac:spMk id="343" creationId="{B77640A9-FDA5-4DB0-B415-B529455BF4D3}"/>
          </ac:spMkLst>
        </pc:spChg>
        <pc:spChg chg="mod">
          <ac:chgData name="Stefan Saroiu" userId="3fd66c69479db300" providerId="LiveId" clId="{2CEF1AFB-D3B1-4159-A331-180AD8B74306}" dt="2021-06-09T01:13:42.198" v="7173"/>
          <ac:spMkLst>
            <pc:docMk/>
            <pc:sldMk cId="2998054449" sldId="2319"/>
            <ac:spMk id="344" creationId="{49A98CDF-A3D1-4BBF-9BD5-8F7CFCF8878B}"/>
          </ac:spMkLst>
        </pc:spChg>
        <pc:spChg chg="mod">
          <ac:chgData name="Stefan Saroiu" userId="3fd66c69479db300" providerId="LiveId" clId="{2CEF1AFB-D3B1-4159-A331-180AD8B74306}" dt="2021-06-09T01:13:42.198" v="7173"/>
          <ac:spMkLst>
            <pc:docMk/>
            <pc:sldMk cId="2998054449" sldId="2319"/>
            <ac:spMk id="345" creationId="{F32E41CC-FB79-42ED-9EA7-43F9C85DD588}"/>
          </ac:spMkLst>
        </pc:spChg>
        <pc:spChg chg="mod">
          <ac:chgData name="Stefan Saroiu" userId="3fd66c69479db300" providerId="LiveId" clId="{2CEF1AFB-D3B1-4159-A331-180AD8B74306}" dt="2021-06-09T01:13:42.198" v="7173"/>
          <ac:spMkLst>
            <pc:docMk/>
            <pc:sldMk cId="2998054449" sldId="2319"/>
            <ac:spMk id="346" creationId="{2BAA9D9C-12E1-4B5E-A26B-97B8743FEFA7}"/>
          </ac:spMkLst>
        </pc:spChg>
        <pc:spChg chg="mod">
          <ac:chgData name="Stefan Saroiu" userId="3fd66c69479db300" providerId="LiveId" clId="{2CEF1AFB-D3B1-4159-A331-180AD8B74306}" dt="2021-06-09T01:13:42.198" v="7173"/>
          <ac:spMkLst>
            <pc:docMk/>
            <pc:sldMk cId="2998054449" sldId="2319"/>
            <ac:spMk id="347" creationId="{FF02E811-6A86-4639-AB18-E100076DCF31}"/>
          </ac:spMkLst>
        </pc:spChg>
        <pc:spChg chg="mod">
          <ac:chgData name="Stefan Saroiu" userId="3fd66c69479db300" providerId="LiveId" clId="{2CEF1AFB-D3B1-4159-A331-180AD8B74306}" dt="2021-06-09T01:13:42.198" v="7173"/>
          <ac:spMkLst>
            <pc:docMk/>
            <pc:sldMk cId="2998054449" sldId="2319"/>
            <ac:spMk id="348" creationId="{D65E13F0-6B67-4D8C-A978-5F1A87F2ABE5}"/>
          </ac:spMkLst>
        </pc:spChg>
        <pc:spChg chg="mod">
          <ac:chgData name="Stefan Saroiu" userId="3fd66c69479db300" providerId="LiveId" clId="{2CEF1AFB-D3B1-4159-A331-180AD8B74306}" dt="2021-06-09T01:13:42.198" v="7173"/>
          <ac:spMkLst>
            <pc:docMk/>
            <pc:sldMk cId="2998054449" sldId="2319"/>
            <ac:spMk id="349" creationId="{0A116F01-538D-4299-9A05-1F49BEED518B}"/>
          </ac:spMkLst>
        </pc:spChg>
        <pc:spChg chg="mod">
          <ac:chgData name="Stefan Saroiu" userId="3fd66c69479db300" providerId="LiveId" clId="{2CEF1AFB-D3B1-4159-A331-180AD8B74306}" dt="2021-06-09T01:13:42.198" v="7173"/>
          <ac:spMkLst>
            <pc:docMk/>
            <pc:sldMk cId="2998054449" sldId="2319"/>
            <ac:spMk id="350" creationId="{373BAC99-78B8-49C7-BB75-80335C7504C1}"/>
          </ac:spMkLst>
        </pc:spChg>
        <pc:spChg chg="mod">
          <ac:chgData name="Stefan Saroiu" userId="3fd66c69479db300" providerId="LiveId" clId="{2CEF1AFB-D3B1-4159-A331-180AD8B74306}" dt="2021-06-09T01:13:42.198" v="7173"/>
          <ac:spMkLst>
            <pc:docMk/>
            <pc:sldMk cId="2998054449" sldId="2319"/>
            <ac:spMk id="351" creationId="{8D2D3CC7-1568-4C92-8423-365F300D7180}"/>
          </ac:spMkLst>
        </pc:spChg>
        <pc:spChg chg="mod">
          <ac:chgData name="Stefan Saroiu" userId="3fd66c69479db300" providerId="LiveId" clId="{2CEF1AFB-D3B1-4159-A331-180AD8B74306}" dt="2021-06-09T01:13:42.198" v="7173"/>
          <ac:spMkLst>
            <pc:docMk/>
            <pc:sldMk cId="2998054449" sldId="2319"/>
            <ac:spMk id="352" creationId="{335C037F-97A1-48C7-A93C-3C505396380A}"/>
          </ac:spMkLst>
        </pc:spChg>
        <pc:spChg chg="mod">
          <ac:chgData name="Stefan Saroiu" userId="3fd66c69479db300" providerId="LiveId" clId="{2CEF1AFB-D3B1-4159-A331-180AD8B74306}" dt="2021-06-09T01:13:42.198" v="7173"/>
          <ac:spMkLst>
            <pc:docMk/>
            <pc:sldMk cId="2998054449" sldId="2319"/>
            <ac:spMk id="353" creationId="{615757CC-6089-45E5-931B-A7CB6D7B4BEB}"/>
          </ac:spMkLst>
        </pc:spChg>
        <pc:spChg chg="mod">
          <ac:chgData name="Stefan Saroiu" userId="3fd66c69479db300" providerId="LiveId" clId="{2CEF1AFB-D3B1-4159-A331-180AD8B74306}" dt="2021-06-09T01:13:42.198" v="7173"/>
          <ac:spMkLst>
            <pc:docMk/>
            <pc:sldMk cId="2998054449" sldId="2319"/>
            <ac:spMk id="354" creationId="{5F790AA9-B28D-4E7C-A6BB-421A43D4A87B}"/>
          </ac:spMkLst>
        </pc:spChg>
        <pc:spChg chg="mod">
          <ac:chgData name="Stefan Saroiu" userId="3fd66c69479db300" providerId="LiveId" clId="{2CEF1AFB-D3B1-4159-A331-180AD8B74306}" dt="2021-06-09T01:13:42.198" v="7173"/>
          <ac:spMkLst>
            <pc:docMk/>
            <pc:sldMk cId="2998054449" sldId="2319"/>
            <ac:spMk id="355" creationId="{86D5485F-76FF-41F2-9CF0-36134010F617}"/>
          </ac:spMkLst>
        </pc:spChg>
        <pc:spChg chg="mod">
          <ac:chgData name="Stefan Saroiu" userId="3fd66c69479db300" providerId="LiveId" clId="{2CEF1AFB-D3B1-4159-A331-180AD8B74306}" dt="2021-06-09T01:13:42.198" v="7173"/>
          <ac:spMkLst>
            <pc:docMk/>
            <pc:sldMk cId="2998054449" sldId="2319"/>
            <ac:spMk id="356" creationId="{89E9F434-73E5-4008-B092-FF28EE5C7E5E}"/>
          </ac:spMkLst>
        </pc:spChg>
        <pc:spChg chg="mod">
          <ac:chgData name="Stefan Saroiu" userId="3fd66c69479db300" providerId="LiveId" clId="{2CEF1AFB-D3B1-4159-A331-180AD8B74306}" dt="2021-06-09T01:13:42.198" v="7173"/>
          <ac:spMkLst>
            <pc:docMk/>
            <pc:sldMk cId="2998054449" sldId="2319"/>
            <ac:spMk id="357" creationId="{61DC82FA-30C0-4AD9-803C-478ADF982D65}"/>
          </ac:spMkLst>
        </pc:spChg>
        <pc:spChg chg="mod">
          <ac:chgData name="Stefan Saroiu" userId="3fd66c69479db300" providerId="LiveId" clId="{2CEF1AFB-D3B1-4159-A331-180AD8B74306}" dt="2021-06-09T01:13:42.198" v="7173"/>
          <ac:spMkLst>
            <pc:docMk/>
            <pc:sldMk cId="2998054449" sldId="2319"/>
            <ac:spMk id="358" creationId="{E0E653AA-1D85-4088-877D-B6B5BCB0B5E8}"/>
          </ac:spMkLst>
        </pc:spChg>
        <pc:spChg chg="mod">
          <ac:chgData name="Stefan Saroiu" userId="3fd66c69479db300" providerId="LiveId" clId="{2CEF1AFB-D3B1-4159-A331-180AD8B74306}" dt="2021-06-09T01:13:42.198" v="7173"/>
          <ac:spMkLst>
            <pc:docMk/>
            <pc:sldMk cId="2998054449" sldId="2319"/>
            <ac:spMk id="359" creationId="{18E800D0-F33F-4C8D-A784-6C7E681A8EC1}"/>
          </ac:spMkLst>
        </pc:spChg>
        <pc:spChg chg="mod">
          <ac:chgData name="Stefan Saroiu" userId="3fd66c69479db300" providerId="LiveId" clId="{2CEF1AFB-D3B1-4159-A331-180AD8B74306}" dt="2021-06-09T01:13:42.198" v="7173"/>
          <ac:spMkLst>
            <pc:docMk/>
            <pc:sldMk cId="2998054449" sldId="2319"/>
            <ac:spMk id="360" creationId="{2AC84A32-C48C-4507-A4FB-9E9F166DB56E}"/>
          </ac:spMkLst>
        </pc:spChg>
        <pc:spChg chg="mod">
          <ac:chgData name="Stefan Saroiu" userId="3fd66c69479db300" providerId="LiveId" clId="{2CEF1AFB-D3B1-4159-A331-180AD8B74306}" dt="2021-06-09T01:13:42.198" v="7173"/>
          <ac:spMkLst>
            <pc:docMk/>
            <pc:sldMk cId="2998054449" sldId="2319"/>
            <ac:spMk id="361" creationId="{BE64C2B7-067F-41D6-B7A9-BB3022E9B4AF}"/>
          </ac:spMkLst>
        </pc:spChg>
        <pc:spChg chg="mod">
          <ac:chgData name="Stefan Saroiu" userId="3fd66c69479db300" providerId="LiveId" clId="{2CEF1AFB-D3B1-4159-A331-180AD8B74306}" dt="2021-06-09T01:13:42.198" v="7173"/>
          <ac:spMkLst>
            <pc:docMk/>
            <pc:sldMk cId="2998054449" sldId="2319"/>
            <ac:spMk id="362" creationId="{691A4045-6319-4559-B9D4-2FFBD6501F36}"/>
          </ac:spMkLst>
        </pc:spChg>
        <pc:spChg chg="mod">
          <ac:chgData name="Stefan Saroiu" userId="3fd66c69479db300" providerId="LiveId" clId="{2CEF1AFB-D3B1-4159-A331-180AD8B74306}" dt="2021-06-09T01:13:42.198" v="7173"/>
          <ac:spMkLst>
            <pc:docMk/>
            <pc:sldMk cId="2998054449" sldId="2319"/>
            <ac:spMk id="363" creationId="{9EDB70A7-7A51-4003-8E09-29BC8973D801}"/>
          </ac:spMkLst>
        </pc:spChg>
        <pc:spChg chg="mod">
          <ac:chgData name="Stefan Saroiu" userId="3fd66c69479db300" providerId="LiveId" clId="{2CEF1AFB-D3B1-4159-A331-180AD8B74306}" dt="2021-06-09T01:13:42.198" v="7173"/>
          <ac:spMkLst>
            <pc:docMk/>
            <pc:sldMk cId="2998054449" sldId="2319"/>
            <ac:spMk id="364" creationId="{19B58740-59A7-4DC4-8ACE-FBD812CA0BD8}"/>
          </ac:spMkLst>
        </pc:spChg>
        <pc:spChg chg="mod">
          <ac:chgData name="Stefan Saroiu" userId="3fd66c69479db300" providerId="LiveId" clId="{2CEF1AFB-D3B1-4159-A331-180AD8B74306}" dt="2021-06-09T01:13:42.198" v="7173"/>
          <ac:spMkLst>
            <pc:docMk/>
            <pc:sldMk cId="2998054449" sldId="2319"/>
            <ac:spMk id="365" creationId="{0D44C43F-BE12-46C6-A803-115CB21D8852}"/>
          </ac:spMkLst>
        </pc:spChg>
        <pc:spChg chg="mod">
          <ac:chgData name="Stefan Saroiu" userId="3fd66c69479db300" providerId="LiveId" clId="{2CEF1AFB-D3B1-4159-A331-180AD8B74306}" dt="2021-06-09T01:13:42.198" v="7173"/>
          <ac:spMkLst>
            <pc:docMk/>
            <pc:sldMk cId="2998054449" sldId="2319"/>
            <ac:spMk id="366" creationId="{E98E7F93-E795-4369-BFC0-A413CEA159DF}"/>
          </ac:spMkLst>
        </pc:spChg>
        <pc:spChg chg="mod">
          <ac:chgData name="Stefan Saroiu" userId="3fd66c69479db300" providerId="LiveId" clId="{2CEF1AFB-D3B1-4159-A331-180AD8B74306}" dt="2021-06-09T01:13:42.198" v="7173"/>
          <ac:spMkLst>
            <pc:docMk/>
            <pc:sldMk cId="2998054449" sldId="2319"/>
            <ac:spMk id="367" creationId="{37B5C8FF-C5F8-415D-A261-0F35FBC48EED}"/>
          </ac:spMkLst>
        </pc:spChg>
        <pc:spChg chg="mod">
          <ac:chgData name="Stefan Saroiu" userId="3fd66c69479db300" providerId="LiveId" clId="{2CEF1AFB-D3B1-4159-A331-180AD8B74306}" dt="2021-06-09T01:13:42.198" v="7173"/>
          <ac:spMkLst>
            <pc:docMk/>
            <pc:sldMk cId="2998054449" sldId="2319"/>
            <ac:spMk id="368" creationId="{88405DF4-50B4-4BAB-A691-5E4E6904F3F8}"/>
          </ac:spMkLst>
        </pc:spChg>
        <pc:spChg chg="mod">
          <ac:chgData name="Stefan Saroiu" userId="3fd66c69479db300" providerId="LiveId" clId="{2CEF1AFB-D3B1-4159-A331-180AD8B74306}" dt="2021-06-09T01:13:42.198" v="7173"/>
          <ac:spMkLst>
            <pc:docMk/>
            <pc:sldMk cId="2998054449" sldId="2319"/>
            <ac:spMk id="369" creationId="{86CC568F-59AF-4491-B3B8-C5FAB8DB90C3}"/>
          </ac:spMkLst>
        </pc:spChg>
        <pc:spChg chg="mod">
          <ac:chgData name="Stefan Saroiu" userId="3fd66c69479db300" providerId="LiveId" clId="{2CEF1AFB-D3B1-4159-A331-180AD8B74306}" dt="2021-06-09T01:13:42.198" v="7173"/>
          <ac:spMkLst>
            <pc:docMk/>
            <pc:sldMk cId="2998054449" sldId="2319"/>
            <ac:spMk id="370" creationId="{019FEE7C-94EA-4D6C-BA06-6FF56AD588CE}"/>
          </ac:spMkLst>
        </pc:spChg>
        <pc:spChg chg="mod">
          <ac:chgData name="Stefan Saroiu" userId="3fd66c69479db300" providerId="LiveId" clId="{2CEF1AFB-D3B1-4159-A331-180AD8B74306}" dt="2021-06-09T01:13:42.198" v="7173"/>
          <ac:spMkLst>
            <pc:docMk/>
            <pc:sldMk cId="2998054449" sldId="2319"/>
            <ac:spMk id="371" creationId="{34341494-365D-4D95-9627-E33F4DCE9484}"/>
          </ac:spMkLst>
        </pc:spChg>
        <pc:spChg chg="mod">
          <ac:chgData name="Stefan Saroiu" userId="3fd66c69479db300" providerId="LiveId" clId="{2CEF1AFB-D3B1-4159-A331-180AD8B74306}" dt="2021-06-09T01:13:42.198" v="7173"/>
          <ac:spMkLst>
            <pc:docMk/>
            <pc:sldMk cId="2998054449" sldId="2319"/>
            <ac:spMk id="372" creationId="{FF337F96-CC84-4B24-97E9-A663FF333969}"/>
          </ac:spMkLst>
        </pc:spChg>
        <pc:spChg chg="mod">
          <ac:chgData name="Stefan Saroiu" userId="3fd66c69479db300" providerId="LiveId" clId="{2CEF1AFB-D3B1-4159-A331-180AD8B74306}" dt="2021-06-09T01:13:42.198" v="7173"/>
          <ac:spMkLst>
            <pc:docMk/>
            <pc:sldMk cId="2998054449" sldId="2319"/>
            <ac:spMk id="373" creationId="{29701723-FC43-41F7-8D31-958C2680E3C8}"/>
          </ac:spMkLst>
        </pc:spChg>
        <pc:spChg chg="mod">
          <ac:chgData name="Stefan Saroiu" userId="3fd66c69479db300" providerId="LiveId" clId="{2CEF1AFB-D3B1-4159-A331-180AD8B74306}" dt="2021-06-09T01:13:42.198" v="7173"/>
          <ac:spMkLst>
            <pc:docMk/>
            <pc:sldMk cId="2998054449" sldId="2319"/>
            <ac:spMk id="374" creationId="{798C308B-4D4A-4CA1-857A-C9B612FE31C2}"/>
          </ac:spMkLst>
        </pc:spChg>
        <pc:spChg chg="mod">
          <ac:chgData name="Stefan Saroiu" userId="3fd66c69479db300" providerId="LiveId" clId="{2CEF1AFB-D3B1-4159-A331-180AD8B74306}" dt="2021-06-09T01:13:42.198" v="7173"/>
          <ac:spMkLst>
            <pc:docMk/>
            <pc:sldMk cId="2998054449" sldId="2319"/>
            <ac:spMk id="375" creationId="{D6AC686D-738C-437A-BDE9-716AC57B3D39}"/>
          </ac:spMkLst>
        </pc:spChg>
        <pc:spChg chg="mod">
          <ac:chgData name="Stefan Saroiu" userId="3fd66c69479db300" providerId="LiveId" clId="{2CEF1AFB-D3B1-4159-A331-180AD8B74306}" dt="2021-06-09T01:13:42.198" v="7173"/>
          <ac:spMkLst>
            <pc:docMk/>
            <pc:sldMk cId="2998054449" sldId="2319"/>
            <ac:spMk id="376" creationId="{657DE315-B0FB-4AB4-8CFA-18625427B9F5}"/>
          </ac:spMkLst>
        </pc:spChg>
        <pc:spChg chg="add del mod">
          <ac:chgData name="Stefan Saroiu" userId="3fd66c69479db300" providerId="LiveId" clId="{2CEF1AFB-D3B1-4159-A331-180AD8B74306}" dt="2021-06-09T01:14:14.381" v="7178" actId="478"/>
          <ac:spMkLst>
            <pc:docMk/>
            <pc:sldMk cId="2998054449" sldId="2319"/>
            <ac:spMk id="377" creationId="{2C2268DA-4E7E-459C-9150-51E67AAD726B}"/>
          </ac:spMkLst>
        </pc:spChg>
        <pc:grpChg chg="add del mod">
          <ac:chgData name="Stefan Saroiu" userId="3fd66c69479db300" providerId="LiveId" clId="{2CEF1AFB-D3B1-4159-A331-180AD8B74306}" dt="2021-06-09T01:12:51.170" v="7168" actId="478"/>
          <ac:grpSpMkLst>
            <pc:docMk/>
            <pc:sldMk cId="2998054449" sldId="2319"/>
            <ac:grpSpMk id="4" creationId="{EE728E02-F1F1-4E50-905A-FA1FAAEE6CBE}"/>
          </ac:grpSpMkLst>
        </pc:grpChg>
        <pc:grpChg chg="mod">
          <ac:chgData name="Stefan Saroiu" userId="3fd66c69479db300" providerId="LiveId" clId="{2CEF1AFB-D3B1-4159-A331-180AD8B74306}" dt="2021-06-09T01:12:39.155" v="7166" actId="207"/>
          <ac:grpSpMkLst>
            <pc:docMk/>
            <pc:sldMk cId="2998054449" sldId="2319"/>
            <ac:grpSpMk id="58" creationId="{4C2DD917-54B6-46E0-B685-62BCDD365DD2}"/>
          </ac:grpSpMkLst>
        </pc:grpChg>
        <pc:grpChg chg="mod">
          <ac:chgData name="Stefan Saroiu" userId="3fd66c69479db300" providerId="LiveId" clId="{2CEF1AFB-D3B1-4159-A331-180AD8B74306}" dt="2021-06-09T01:12:39.155" v="7166" actId="207"/>
          <ac:grpSpMkLst>
            <pc:docMk/>
            <pc:sldMk cId="2998054449" sldId="2319"/>
            <ac:grpSpMk id="59" creationId="{C382D575-6FD0-4963-BB53-B75672C09EE7}"/>
          </ac:grpSpMkLst>
        </pc:grpChg>
        <pc:grpChg chg="mod">
          <ac:chgData name="Stefan Saroiu" userId="3fd66c69479db300" providerId="LiveId" clId="{2CEF1AFB-D3B1-4159-A331-180AD8B74306}" dt="2021-06-09T01:12:39.155" v="7166" actId="207"/>
          <ac:grpSpMkLst>
            <pc:docMk/>
            <pc:sldMk cId="2998054449" sldId="2319"/>
            <ac:grpSpMk id="60" creationId="{77A956AC-0E82-4BD5-AECA-B0033F468458}"/>
          </ac:grpSpMkLst>
        </pc:grpChg>
        <pc:grpChg chg="mod">
          <ac:chgData name="Stefan Saroiu" userId="3fd66c69479db300" providerId="LiveId" clId="{2CEF1AFB-D3B1-4159-A331-180AD8B74306}" dt="2021-06-09T01:12:39.155" v="7166" actId="207"/>
          <ac:grpSpMkLst>
            <pc:docMk/>
            <pc:sldMk cId="2998054449" sldId="2319"/>
            <ac:grpSpMk id="61" creationId="{C99B287C-4231-4CAC-B7B7-451F117F6A55}"/>
          </ac:grpSpMkLst>
        </pc:grpChg>
        <pc:grpChg chg="add del mod">
          <ac:chgData name="Stefan Saroiu" userId="3fd66c69479db300" providerId="LiveId" clId="{2CEF1AFB-D3B1-4159-A331-180AD8B74306}" dt="2021-06-09T01:14:19.440" v="7179" actId="478"/>
          <ac:grpSpMkLst>
            <pc:docMk/>
            <pc:sldMk cId="2998054449" sldId="2319"/>
            <ac:grpSpMk id="191" creationId="{15581546-0E08-4A1E-AC63-CDA263913D22}"/>
          </ac:grpSpMkLst>
        </pc:grpChg>
        <pc:grpChg chg="mod">
          <ac:chgData name="Stefan Saroiu" userId="3fd66c69479db300" providerId="LiveId" clId="{2CEF1AFB-D3B1-4159-A331-180AD8B74306}" dt="2021-06-09T01:13:42.198" v="7173"/>
          <ac:grpSpMkLst>
            <pc:docMk/>
            <pc:sldMk cId="2998054449" sldId="2319"/>
            <ac:grpSpMk id="245" creationId="{EF17CBF1-7C3A-45B9-98F3-21B92605EFCB}"/>
          </ac:grpSpMkLst>
        </pc:grpChg>
        <pc:grpChg chg="mod">
          <ac:chgData name="Stefan Saroiu" userId="3fd66c69479db300" providerId="LiveId" clId="{2CEF1AFB-D3B1-4159-A331-180AD8B74306}" dt="2021-06-09T01:13:42.198" v="7173"/>
          <ac:grpSpMkLst>
            <pc:docMk/>
            <pc:sldMk cId="2998054449" sldId="2319"/>
            <ac:grpSpMk id="246" creationId="{47C0F4E5-A315-4ED3-B744-4D3781058BBA}"/>
          </ac:grpSpMkLst>
        </pc:grpChg>
        <pc:grpChg chg="mod">
          <ac:chgData name="Stefan Saroiu" userId="3fd66c69479db300" providerId="LiveId" clId="{2CEF1AFB-D3B1-4159-A331-180AD8B74306}" dt="2021-06-09T01:13:42.198" v="7173"/>
          <ac:grpSpMkLst>
            <pc:docMk/>
            <pc:sldMk cId="2998054449" sldId="2319"/>
            <ac:grpSpMk id="247" creationId="{E18C57CE-6156-4E73-9EB6-6ECC46356833}"/>
          </ac:grpSpMkLst>
        </pc:grpChg>
        <pc:grpChg chg="mod">
          <ac:chgData name="Stefan Saroiu" userId="3fd66c69479db300" providerId="LiveId" clId="{2CEF1AFB-D3B1-4159-A331-180AD8B74306}" dt="2021-06-09T01:13:42.198" v="7173"/>
          <ac:grpSpMkLst>
            <pc:docMk/>
            <pc:sldMk cId="2998054449" sldId="2319"/>
            <ac:grpSpMk id="248" creationId="{BBD5DA03-3BF4-4B94-A127-9A6ACCDD11DC}"/>
          </ac:grpSpMkLst>
        </pc:grpChg>
        <pc:picChg chg="mod">
          <ac:chgData name="Stefan Saroiu" userId="3fd66c69479db300" providerId="LiveId" clId="{2CEF1AFB-D3B1-4159-A331-180AD8B74306}" dt="2021-06-09T01:12:39.155" v="7166" actId="207"/>
          <ac:picMkLst>
            <pc:docMk/>
            <pc:sldMk cId="2998054449" sldId="2319"/>
            <ac:picMk id="28" creationId="{DB12E5D7-9FAF-4C06-AAF7-073451D57DE4}"/>
          </ac:picMkLst>
        </pc:picChg>
        <pc:picChg chg="mod">
          <ac:chgData name="Stefan Saroiu" userId="3fd66c69479db300" providerId="LiveId" clId="{2CEF1AFB-D3B1-4159-A331-180AD8B74306}" dt="2021-06-09T01:12:39.155" v="7166" actId="207"/>
          <ac:picMkLst>
            <pc:docMk/>
            <pc:sldMk cId="2998054449" sldId="2319"/>
            <ac:picMk id="29" creationId="{F14FADA7-F5CF-4A3F-A8BE-DCB1F5151463}"/>
          </ac:picMkLst>
        </pc:picChg>
        <pc:picChg chg="mod">
          <ac:chgData name="Stefan Saroiu" userId="3fd66c69479db300" providerId="LiveId" clId="{2CEF1AFB-D3B1-4159-A331-180AD8B74306}" dt="2021-06-09T01:13:42.198" v="7173"/>
          <ac:picMkLst>
            <pc:docMk/>
            <pc:sldMk cId="2998054449" sldId="2319"/>
            <ac:picMk id="215" creationId="{222944B1-C2BD-4B38-B549-D5D19A228B85}"/>
          </ac:picMkLst>
        </pc:picChg>
        <pc:picChg chg="mod">
          <ac:chgData name="Stefan Saroiu" userId="3fd66c69479db300" providerId="LiveId" clId="{2CEF1AFB-D3B1-4159-A331-180AD8B74306}" dt="2021-06-09T01:13:42.198" v="7173"/>
          <ac:picMkLst>
            <pc:docMk/>
            <pc:sldMk cId="2998054449" sldId="2319"/>
            <ac:picMk id="216" creationId="{F114E6FC-1A80-4E1C-8503-BB85D21944A2}"/>
          </ac:picMkLst>
        </pc:picChg>
        <pc:picChg chg="add mod">
          <ac:chgData name="Stefan Saroiu" userId="3fd66c69479db300" providerId="LiveId" clId="{2CEF1AFB-D3B1-4159-A331-180AD8B74306}" dt="2021-06-09T01:14:29.116" v="7180"/>
          <ac:picMkLst>
            <pc:docMk/>
            <pc:sldMk cId="2998054449" sldId="2319"/>
            <ac:picMk id="379" creationId="{8202BB67-33E2-4E9F-A721-D788F4F2BF63}"/>
          </ac:picMkLst>
        </pc:picChg>
        <pc:cxnChg chg="mod">
          <ac:chgData name="Stefan Saroiu" userId="3fd66c69479db300" providerId="LiveId" clId="{2CEF1AFB-D3B1-4159-A331-180AD8B74306}" dt="2021-06-09T01:12:39.155" v="7166" actId="207"/>
          <ac:cxnSpMkLst>
            <pc:docMk/>
            <pc:sldMk cId="2998054449" sldId="2319"/>
            <ac:cxnSpMk id="22" creationId="{9A0413DA-2856-42DB-834A-971E862E47B1}"/>
          </ac:cxnSpMkLst>
        </pc:cxnChg>
        <pc:cxnChg chg="mod">
          <ac:chgData name="Stefan Saroiu" userId="3fd66c69479db300" providerId="LiveId" clId="{2CEF1AFB-D3B1-4159-A331-180AD8B74306}" dt="2021-06-09T01:12:39.155" v="7166" actId="207"/>
          <ac:cxnSpMkLst>
            <pc:docMk/>
            <pc:sldMk cId="2998054449" sldId="2319"/>
            <ac:cxnSpMk id="23" creationId="{2E743721-2AC2-4B24-9F7F-4A7AF08919D5}"/>
          </ac:cxnSpMkLst>
        </pc:cxnChg>
        <pc:cxnChg chg="mod">
          <ac:chgData name="Stefan Saroiu" userId="3fd66c69479db300" providerId="LiveId" clId="{2CEF1AFB-D3B1-4159-A331-180AD8B74306}" dt="2021-06-09T01:12:39.155" v="7166" actId="207"/>
          <ac:cxnSpMkLst>
            <pc:docMk/>
            <pc:sldMk cId="2998054449" sldId="2319"/>
            <ac:cxnSpMk id="25" creationId="{2E666FD3-9E89-45E1-B957-F1EC227B07DC}"/>
          </ac:cxnSpMkLst>
        </pc:cxnChg>
        <pc:cxnChg chg="mod">
          <ac:chgData name="Stefan Saroiu" userId="3fd66c69479db300" providerId="LiveId" clId="{2CEF1AFB-D3B1-4159-A331-180AD8B74306}" dt="2021-06-09T01:12:39.155" v="7166" actId="207"/>
          <ac:cxnSpMkLst>
            <pc:docMk/>
            <pc:sldMk cId="2998054449" sldId="2319"/>
            <ac:cxnSpMk id="27" creationId="{15BEB278-060B-4676-88A3-41E3B23B49C1}"/>
          </ac:cxnSpMkLst>
        </pc:cxnChg>
        <pc:cxnChg chg="mod">
          <ac:chgData name="Stefan Saroiu" userId="3fd66c69479db300" providerId="LiveId" clId="{2CEF1AFB-D3B1-4159-A331-180AD8B74306}" dt="2021-06-09T01:12:39.155" v="7166" actId="207"/>
          <ac:cxnSpMkLst>
            <pc:docMk/>
            <pc:sldMk cId="2998054449" sldId="2319"/>
            <ac:cxnSpMk id="32" creationId="{CCFD6A5E-23FE-4E21-A6A3-1B4BA5C4269B}"/>
          </ac:cxnSpMkLst>
        </pc:cxnChg>
        <pc:cxnChg chg="mod">
          <ac:chgData name="Stefan Saroiu" userId="3fd66c69479db300" providerId="LiveId" clId="{2CEF1AFB-D3B1-4159-A331-180AD8B74306}" dt="2021-06-09T01:12:39.155" v="7166" actId="207"/>
          <ac:cxnSpMkLst>
            <pc:docMk/>
            <pc:sldMk cId="2998054449" sldId="2319"/>
            <ac:cxnSpMk id="34" creationId="{8BC39412-1C0A-48E1-8708-86A066F0CBD4}"/>
          </ac:cxnSpMkLst>
        </pc:cxnChg>
        <pc:cxnChg chg="mod">
          <ac:chgData name="Stefan Saroiu" userId="3fd66c69479db300" providerId="LiveId" clId="{2CEF1AFB-D3B1-4159-A331-180AD8B74306}" dt="2021-06-09T01:12:51.170" v="7168" actId="478"/>
          <ac:cxnSpMkLst>
            <pc:docMk/>
            <pc:sldMk cId="2998054449" sldId="2319"/>
            <ac:cxnSpMk id="57" creationId="{7161BED6-4657-479A-89AC-94D76D75446F}"/>
          </ac:cxnSpMkLst>
        </pc:cxnChg>
        <pc:cxnChg chg="mod">
          <ac:chgData name="Stefan Saroiu" userId="3fd66c69479db300" providerId="LiveId" clId="{2CEF1AFB-D3B1-4159-A331-180AD8B74306}" dt="2021-06-09T01:12:39.155" v="7166" actId="207"/>
          <ac:cxnSpMkLst>
            <pc:docMk/>
            <pc:sldMk cId="2998054449" sldId="2319"/>
            <ac:cxnSpMk id="62" creationId="{5C0E1CC7-1AC7-4A24-89AB-9ADB362BB092}"/>
          </ac:cxnSpMkLst>
        </pc:cxnChg>
        <pc:cxnChg chg="mod">
          <ac:chgData name="Stefan Saroiu" userId="3fd66c69479db300" providerId="LiveId" clId="{2CEF1AFB-D3B1-4159-A331-180AD8B74306}" dt="2021-06-09T01:12:39.155" v="7166" actId="207"/>
          <ac:cxnSpMkLst>
            <pc:docMk/>
            <pc:sldMk cId="2998054449" sldId="2319"/>
            <ac:cxnSpMk id="63" creationId="{4BD61CAD-A2A9-4BAF-906F-7B448F87D045}"/>
          </ac:cxnSpMkLst>
        </pc:cxnChg>
        <pc:cxnChg chg="mod">
          <ac:chgData name="Stefan Saroiu" userId="3fd66c69479db300" providerId="LiveId" clId="{2CEF1AFB-D3B1-4159-A331-180AD8B74306}" dt="2021-06-09T01:12:39.155" v="7166" actId="207"/>
          <ac:cxnSpMkLst>
            <pc:docMk/>
            <pc:sldMk cId="2998054449" sldId="2319"/>
            <ac:cxnSpMk id="66" creationId="{12181B31-D1B9-4FE3-BB0C-EA22ABF7F50F}"/>
          </ac:cxnSpMkLst>
        </pc:cxnChg>
        <pc:cxnChg chg="mod">
          <ac:chgData name="Stefan Saroiu" userId="3fd66c69479db300" providerId="LiveId" clId="{2CEF1AFB-D3B1-4159-A331-180AD8B74306}" dt="2021-06-09T01:12:39.155" v="7166" actId="207"/>
          <ac:cxnSpMkLst>
            <pc:docMk/>
            <pc:sldMk cId="2998054449" sldId="2319"/>
            <ac:cxnSpMk id="67" creationId="{0716C5A7-F9F2-46FD-8A51-19EBBBE98348}"/>
          </ac:cxnSpMkLst>
        </pc:cxnChg>
        <pc:cxnChg chg="mod">
          <ac:chgData name="Stefan Saroiu" userId="3fd66c69479db300" providerId="LiveId" clId="{2CEF1AFB-D3B1-4159-A331-180AD8B74306}" dt="2021-06-09T01:12:39.155" v="7166" actId="207"/>
          <ac:cxnSpMkLst>
            <pc:docMk/>
            <pc:sldMk cId="2998054449" sldId="2319"/>
            <ac:cxnSpMk id="70" creationId="{0A3B218E-39FD-4A57-AA1D-3107888726F4}"/>
          </ac:cxnSpMkLst>
        </pc:cxnChg>
        <pc:cxnChg chg="mod">
          <ac:chgData name="Stefan Saroiu" userId="3fd66c69479db300" providerId="LiveId" clId="{2CEF1AFB-D3B1-4159-A331-180AD8B74306}" dt="2021-06-09T01:12:39.155" v="7166" actId="207"/>
          <ac:cxnSpMkLst>
            <pc:docMk/>
            <pc:sldMk cId="2998054449" sldId="2319"/>
            <ac:cxnSpMk id="71" creationId="{7773DF5F-3F37-464B-8077-5A41222B8A10}"/>
          </ac:cxnSpMkLst>
        </pc:cxnChg>
        <pc:cxnChg chg="mod">
          <ac:chgData name="Stefan Saroiu" userId="3fd66c69479db300" providerId="LiveId" clId="{2CEF1AFB-D3B1-4159-A331-180AD8B74306}" dt="2021-06-09T01:12:39.155" v="7166" actId="207"/>
          <ac:cxnSpMkLst>
            <pc:docMk/>
            <pc:sldMk cId="2998054449" sldId="2319"/>
            <ac:cxnSpMk id="74" creationId="{11FB3A7D-1439-4ECC-8F64-BB2C5133B986}"/>
          </ac:cxnSpMkLst>
        </pc:cxnChg>
        <pc:cxnChg chg="mod">
          <ac:chgData name="Stefan Saroiu" userId="3fd66c69479db300" providerId="LiveId" clId="{2CEF1AFB-D3B1-4159-A331-180AD8B74306}" dt="2021-06-09T01:12:39.155" v="7166" actId="207"/>
          <ac:cxnSpMkLst>
            <pc:docMk/>
            <pc:sldMk cId="2998054449" sldId="2319"/>
            <ac:cxnSpMk id="75" creationId="{697AEFA4-50A9-41B6-BC31-61E7E6DC0600}"/>
          </ac:cxnSpMkLst>
        </pc:cxnChg>
        <pc:cxnChg chg="mod">
          <ac:chgData name="Stefan Saroiu" userId="3fd66c69479db300" providerId="LiveId" clId="{2CEF1AFB-D3B1-4159-A331-180AD8B74306}" dt="2021-06-09T01:12:39.155" v="7166" actId="207"/>
          <ac:cxnSpMkLst>
            <pc:docMk/>
            <pc:sldMk cId="2998054449" sldId="2319"/>
            <ac:cxnSpMk id="78" creationId="{70630B97-C0B8-4ED6-AA91-9BC79E70EBB1}"/>
          </ac:cxnSpMkLst>
        </pc:cxnChg>
        <pc:cxnChg chg="mod">
          <ac:chgData name="Stefan Saroiu" userId="3fd66c69479db300" providerId="LiveId" clId="{2CEF1AFB-D3B1-4159-A331-180AD8B74306}" dt="2021-06-09T01:12:39.155" v="7166" actId="207"/>
          <ac:cxnSpMkLst>
            <pc:docMk/>
            <pc:sldMk cId="2998054449" sldId="2319"/>
            <ac:cxnSpMk id="79" creationId="{1F326272-1061-46A0-B937-A42760B6BCD2}"/>
          </ac:cxnSpMkLst>
        </pc:cxnChg>
        <pc:cxnChg chg="mod">
          <ac:chgData name="Stefan Saroiu" userId="3fd66c69479db300" providerId="LiveId" clId="{2CEF1AFB-D3B1-4159-A331-180AD8B74306}" dt="2021-06-09T01:12:39.155" v="7166" actId="207"/>
          <ac:cxnSpMkLst>
            <pc:docMk/>
            <pc:sldMk cId="2998054449" sldId="2319"/>
            <ac:cxnSpMk id="82" creationId="{8EC533C4-CC16-4623-B5B9-1E6612234D64}"/>
          </ac:cxnSpMkLst>
        </pc:cxnChg>
        <pc:cxnChg chg="mod">
          <ac:chgData name="Stefan Saroiu" userId="3fd66c69479db300" providerId="LiveId" clId="{2CEF1AFB-D3B1-4159-A331-180AD8B74306}" dt="2021-06-09T01:12:39.155" v="7166" actId="207"/>
          <ac:cxnSpMkLst>
            <pc:docMk/>
            <pc:sldMk cId="2998054449" sldId="2319"/>
            <ac:cxnSpMk id="83" creationId="{3441CF0D-81C4-435D-A138-456EF4168919}"/>
          </ac:cxnSpMkLst>
        </pc:cxnChg>
        <pc:cxnChg chg="mod">
          <ac:chgData name="Stefan Saroiu" userId="3fd66c69479db300" providerId="LiveId" clId="{2CEF1AFB-D3B1-4159-A331-180AD8B74306}" dt="2021-06-09T01:12:39.155" v="7166" actId="207"/>
          <ac:cxnSpMkLst>
            <pc:docMk/>
            <pc:sldMk cId="2998054449" sldId="2319"/>
            <ac:cxnSpMk id="86" creationId="{7D1B1224-2232-40E0-82BF-DAA13231D34A}"/>
          </ac:cxnSpMkLst>
        </pc:cxnChg>
        <pc:cxnChg chg="mod">
          <ac:chgData name="Stefan Saroiu" userId="3fd66c69479db300" providerId="LiveId" clId="{2CEF1AFB-D3B1-4159-A331-180AD8B74306}" dt="2021-06-09T01:12:39.155" v="7166" actId="207"/>
          <ac:cxnSpMkLst>
            <pc:docMk/>
            <pc:sldMk cId="2998054449" sldId="2319"/>
            <ac:cxnSpMk id="87" creationId="{ACD7DA74-403E-4ED5-A46C-F67F09F5B9AB}"/>
          </ac:cxnSpMkLst>
        </pc:cxnChg>
        <pc:cxnChg chg="mod">
          <ac:chgData name="Stefan Saroiu" userId="3fd66c69479db300" providerId="LiveId" clId="{2CEF1AFB-D3B1-4159-A331-180AD8B74306}" dt="2021-06-09T01:12:39.155" v="7166" actId="207"/>
          <ac:cxnSpMkLst>
            <pc:docMk/>
            <pc:sldMk cId="2998054449" sldId="2319"/>
            <ac:cxnSpMk id="90" creationId="{0E1914A4-FD4F-49FF-89AA-03E7E60821E3}"/>
          </ac:cxnSpMkLst>
        </pc:cxnChg>
        <pc:cxnChg chg="mod">
          <ac:chgData name="Stefan Saroiu" userId="3fd66c69479db300" providerId="LiveId" clId="{2CEF1AFB-D3B1-4159-A331-180AD8B74306}" dt="2021-06-09T01:12:39.155" v="7166" actId="207"/>
          <ac:cxnSpMkLst>
            <pc:docMk/>
            <pc:sldMk cId="2998054449" sldId="2319"/>
            <ac:cxnSpMk id="91" creationId="{3C112315-65ED-4BF5-ABB6-95EB0C5D682E}"/>
          </ac:cxnSpMkLst>
        </pc:cxnChg>
        <pc:cxnChg chg="mod">
          <ac:chgData name="Stefan Saroiu" userId="3fd66c69479db300" providerId="LiveId" clId="{2CEF1AFB-D3B1-4159-A331-180AD8B74306}" dt="2021-06-09T01:12:39.155" v="7166" actId="207"/>
          <ac:cxnSpMkLst>
            <pc:docMk/>
            <pc:sldMk cId="2998054449" sldId="2319"/>
            <ac:cxnSpMk id="94" creationId="{8D0AEC4D-4F0C-437A-B68E-DFC5EB5A6286}"/>
          </ac:cxnSpMkLst>
        </pc:cxnChg>
        <pc:cxnChg chg="mod">
          <ac:chgData name="Stefan Saroiu" userId="3fd66c69479db300" providerId="LiveId" clId="{2CEF1AFB-D3B1-4159-A331-180AD8B74306}" dt="2021-06-09T01:12:39.155" v="7166" actId="207"/>
          <ac:cxnSpMkLst>
            <pc:docMk/>
            <pc:sldMk cId="2998054449" sldId="2319"/>
            <ac:cxnSpMk id="95" creationId="{41CB2557-6102-4FEF-A15F-1626C9532157}"/>
          </ac:cxnSpMkLst>
        </pc:cxnChg>
        <pc:cxnChg chg="mod">
          <ac:chgData name="Stefan Saroiu" userId="3fd66c69479db300" providerId="LiveId" clId="{2CEF1AFB-D3B1-4159-A331-180AD8B74306}" dt="2021-06-09T01:12:39.155" v="7166" actId="207"/>
          <ac:cxnSpMkLst>
            <pc:docMk/>
            <pc:sldMk cId="2998054449" sldId="2319"/>
            <ac:cxnSpMk id="98" creationId="{79E80648-979B-40FE-B2AD-EC67F1D825CD}"/>
          </ac:cxnSpMkLst>
        </pc:cxnChg>
        <pc:cxnChg chg="mod">
          <ac:chgData name="Stefan Saroiu" userId="3fd66c69479db300" providerId="LiveId" clId="{2CEF1AFB-D3B1-4159-A331-180AD8B74306}" dt="2021-06-09T01:12:39.155" v="7166" actId="207"/>
          <ac:cxnSpMkLst>
            <pc:docMk/>
            <pc:sldMk cId="2998054449" sldId="2319"/>
            <ac:cxnSpMk id="99" creationId="{838189A3-130B-4FF4-A586-57F38727DDB1}"/>
          </ac:cxnSpMkLst>
        </pc:cxnChg>
        <pc:cxnChg chg="mod">
          <ac:chgData name="Stefan Saroiu" userId="3fd66c69479db300" providerId="LiveId" clId="{2CEF1AFB-D3B1-4159-A331-180AD8B74306}" dt="2021-06-09T01:12:39.155" v="7166" actId="207"/>
          <ac:cxnSpMkLst>
            <pc:docMk/>
            <pc:sldMk cId="2998054449" sldId="2319"/>
            <ac:cxnSpMk id="102" creationId="{595ADBF4-CD91-431C-A8C8-7CE5D20C29D1}"/>
          </ac:cxnSpMkLst>
        </pc:cxnChg>
        <pc:cxnChg chg="mod">
          <ac:chgData name="Stefan Saroiu" userId="3fd66c69479db300" providerId="LiveId" clId="{2CEF1AFB-D3B1-4159-A331-180AD8B74306}" dt="2021-06-09T01:12:39.155" v="7166" actId="207"/>
          <ac:cxnSpMkLst>
            <pc:docMk/>
            <pc:sldMk cId="2998054449" sldId="2319"/>
            <ac:cxnSpMk id="103" creationId="{D93491FA-80EA-43CB-8EF3-EC2E14707B11}"/>
          </ac:cxnSpMkLst>
        </pc:cxnChg>
        <pc:cxnChg chg="mod">
          <ac:chgData name="Stefan Saroiu" userId="3fd66c69479db300" providerId="LiveId" clId="{2CEF1AFB-D3B1-4159-A331-180AD8B74306}" dt="2021-06-09T01:12:39.155" v="7166" actId="207"/>
          <ac:cxnSpMkLst>
            <pc:docMk/>
            <pc:sldMk cId="2998054449" sldId="2319"/>
            <ac:cxnSpMk id="106" creationId="{44637F66-A899-4C58-A09E-FC98A87AEDFF}"/>
          </ac:cxnSpMkLst>
        </pc:cxnChg>
        <pc:cxnChg chg="mod">
          <ac:chgData name="Stefan Saroiu" userId="3fd66c69479db300" providerId="LiveId" clId="{2CEF1AFB-D3B1-4159-A331-180AD8B74306}" dt="2021-06-09T01:12:39.155" v="7166" actId="207"/>
          <ac:cxnSpMkLst>
            <pc:docMk/>
            <pc:sldMk cId="2998054449" sldId="2319"/>
            <ac:cxnSpMk id="107" creationId="{6F3BA4F4-900A-42F3-A36C-812051824F32}"/>
          </ac:cxnSpMkLst>
        </pc:cxnChg>
        <pc:cxnChg chg="mod">
          <ac:chgData name="Stefan Saroiu" userId="3fd66c69479db300" providerId="LiveId" clId="{2CEF1AFB-D3B1-4159-A331-180AD8B74306}" dt="2021-06-09T01:12:39.155" v="7166" actId="207"/>
          <ac:cxnSpMkLst>
            <pc:docMk/>
            <pc:sldMk cId="2998054449" sldId="2319"/>
            <ac:cxnSpMk id="110" creationId="{342148EE-5A88-4831-91C7-51E86BDCA8D2}"/>
          </ac:cxnSpMkLst>
        </pc:cxnChg>
        <pc:cxnChg chg="mod">
          <ac:chgData name="Stefan Saroiu" userId="3fd66c69479db300" providerId="LiveId" clId="{2CEF1AFB-D3B1-4159-A331-180AD8B74306}" dt="2021-06-09T01:12:39.155" v="7166" actId="207"/>
          <ac:cxnSpMkLst>
            <pc:docMk/>
            <pc:sldMk cId="2998054449" sldId="2319"/>
            <ac:cxnSpMk id="111" creationId="{08C8F68B-6333-4628-817F-C53E947D784A}"/>
          </ac:cxnSpMkLst>
        </pc:cxnChg>
        <pc:cxnChg chg="mod">
          <ac:chgData name="Stefan Saroiu" userId="3fd66c69479db300" providerId="LiveId" clId="{2CEF1AFB-D3B1-4159-A331-180AD8B74306}" dt="2021-06-09T01:12:39.155" v="7166" actId="207"/>
          <ac:cxnSpMkLst>
            <pc:docMk/>
            <pc:sldMk cId="2998054449" sldId="2319"/>
            <ac:cxnSpMk id="114" creationId="{515A89D9-EADC-4582-B7D0-C75C69695DA4}"/>
          </ac:cxnSpMkLst>
        </pc:cxnChg>
        <pc:cxnChg chg="mod">
          <ac:chgData name="Stefan Saroiu" userId="3fd66c69479db300" providerId="LiveId" clId="{2CEF1AFB-D3B1-4159-A331-180AD8B74306}" dt="2021-06-09T01:12:39.155" v="7166" actId="207"/>
          <ac:cxnSpMkLst>
            <pc:docMk/>
            <pc:sldMk cId="2998054449" sldId="2319"/>
            <ac:cxnSpMk id="115" creationId="{9A3C114D-5A86-494E-9A63-24D00BEE45A9}"/>
          </ac:cxnSpMkLst>
        </pc:cxnChg>
        <pc:cxnChg chg="mod">
          <ac:chgData name="Stefan Saroiu" userId="3fd66c69479db300" providerId="LiveId" clId="{2CEF1AFB-D3B1-4159-A331-180AD8B74306}" dt="2021-06-09T01:12:39.155" v="7166" actId="207"/>
          <ac:cxnSpMkLst>
            <pc:docMk/>
            <pc:sldMk cId="2998054449" sldId="2319"/>
            <ac:cxnSpMk id="118" creationId="{D062DFEC-8DD1-47F4-AEB1-22A4A4F39679}"/>
          </ac:cxnSpMkLst>
        </pc:cxnChg>
        <pc:cxnChg chg="mod">
          <ac:chgData name="Stefan Saroiu" userId="3fd66c69479db300" providerId="LiveId" clId="{2CEF1AFB-D3B1-4159-A331-180AD8B74306}" dt="2021-06-09T01:12:39.155" v="7166" actId="207"/>
          <ac:cxnSpMkLst>
            <pc:docMk/>
            <pc:sldMk cId="2998054449" sldId="2319"/>
            <ac:cxnSpMk id="119" creationId="{23FFA88A-D288-4B2E-8A88-40378F0D8AF7}"/>
          </ac:cxnSpMkLst>
        </pc:cxnChg>
        <pc:cxnChg chg="mod">
          <ac:chgData name="Stefan Saroiu" userId="3fd66c69479db300" providerId="LiveId" clId="{2CEF1AFB-D3B1-4159-A331-180AD8B74306}" dt="2021-06-09T01:12:39.155" v="7166" actId="207"/>
          <ac:cxnSpMkLst>
            <pc:docMk/>
            <pc:sldMk cId="2998054449" sldId="2319"/>
            <ac:cxnSpMk id="122" creationId="{7C7E92A8-38FF-4192-803A-372FE7811047}"/>
          </ac:cxnSpMkLst>
        </pc:cxnChg>
        <pc:cxnChg chg="mod">
          <ac:chgData name="Stefan Saroiu" userId="3fd66c69479db300" providerId="LiveId" clId="{2CEF1AFB-D3B1-4159-A331-180AD8B74306}" dt="2021-06-09T01:12:39.155" v="7166" actId="207"/>
          <ac:cxnSpMkLst>
            <pc:docMk/>
            <pc:sldMk cId="2998054449" sldId="2319"/>
            <ac:cxnSpMk id="123" creationId="{95108DC3-FAD1-4AB5-8165-C8E8C40781B3}"/>
          </ac:cxnSpMkLst>
        </pc:cxnChg>
        <pc:cxnChg chg="mod">
          <ac:chgData name="Stefan Saroiu" userId="3fd66c69479db300" providerId="LiveId" clId="{2CEF1AFB-D3B1-4159-A331-180AD8B74306}" dt="2021-06-09T01:13:42.198" v="7173"/>
          <ac:cxnSpMkLst>
            <pc:docMk/>
            <pc:sldMk cId="2998054449" sldId="2319"/>
            <ac:cxnSpMk id="209" creationId="{4269C18C-FBF7-4A34-843D-EF379C70C406}"/>
          </ac:cxnSpMkLst>
        </pc:cxnChg>
        <pc:cxnChg chg="mod">
          <ac:chgData name="Stefan Saroiu" userId="3fd66c69479db300" providerId="LiveId" clId="{2CEF1AFB-D3B1-4159-A331-180AD8B74306}" dt="2021-06-09T01:13:42.198" v="7173"/>
          <ac:cxnSpMkLst>
            <pc:docMk/>
            <pc:sldMk cId="2998054449" sldId="2319"/>
            <ac:cxnSpMk id="210" creationId="{65333778-8E88-41E1-895F-7932D4989974}"/>
          </ac:cxnSpMkLst>
        </pc:cxnChg>
        <pc:cxnChg chg="mod">
          <ac:chgData name="Stefan Saroiu" userId="3fd66c69479db300" providerId="LiveId" clId="{2CEF1AFB-D3B1-4159-A331-180AD8B74306}" dt="2021-06-09T01:13:42.198" v="7173"/>
          <ac:cxnSpMkLst>
            <pc:docMk/>
            <pc:sldMk cId="2998054449" sldId="2319"/>
            <ac:cxnSpMk id="212" creationId="{FD2C52AE-BBF1-4851-8AFC-B597562C229B}"/>
          </ac:cxnSpMkLst>
        </pc:cxnChg>
        <pc:cxnChg chg="mod">
          <ac:chgData name="Stefan Saroiu" userId="3fd66c69479db300" providerId="LiveId" clId="{2CEF1AFB-D3B1-4159-A331-180AD8B74306}" dt="2021-06-09T01:13:42.198" v="7173"/>
          <ac:cxnSpMkLst>
            <pc:docMk/>
            <pc:sldMk cId="2998054449" sldId="2319"/>
            <ac:cxnSpMk id="214" creationId="{573DAFB6-DAD2-4BD5-BD29-2D58AFF1A88F}"/>
          </ac:cxnSpMkLst>
        </pc:cxnChg>
        <pc:cxnChg chg="mod">
          <ac:chgData name="Stefan Saroiu" userId="3fd66c69479db300" providerId="LiveId" clId="{2CEF1AFB-D3B1-4159-A331-180AD8B74306}" dt="2021-06-09T01:13:42.198" v="7173"/>
          <ac:cxnSpMkLst>
            <pc:docMk/>
            <pc:sldMk cId="2998054449" sldId="2319"/>
            <ac:cxnSpMk id="219" creationId="{DDC9596B-67F6-494F-9478-ACCE51CD1AF5}"/>
          </ac:cxnSpMkLst>
        </pc:cxnChg>
        <pc:cxnChg chg="mod">
          <ac:chgData name="Stefan Saroiu" userId="3fd66c69479db300" providerId="LiveId" clId="{2CEF1AFB-D3B1-4159-A331-180AD8B74306}" dt="2021-06-09T01:13:42.198" v="7173"/>
          <ac:cxnSpMkLst>
            <pc:docMk/>
            <pc:sldMk cId="2998054449" sldId="2319"/>
            <ac:cxnSpMk id="221" creationId="{D366137A-B36B-4403-9F93-600C67F7BBB5}"/>
          </ac:cxnSpMkLst>
        </pc:cxnChg>
        <pc:cxnChg chg="mod">
          <ac:chgData name="Stefan Saroiu" userId="3fd66c69479db300" providerId="LiveId" clId="{2CEF1AFB-D3B1-4159-A331-180AD8B74306}" dt="2021-06-09T01:14:19.440" v="7179" actId="478"/>
          <ac:cxnSpMkLst>
            <pc:docMk/>
            <pc:sldMk cId="2998054449" sldId="2319"/>
            <ac:cxnSpMk id="244" creationId="{D8591182-0BA0-4305-84D0-0F63887B8DA9}"/>
          </ac:cxnSpMkLst>
        </pc:cxnChg>
        <pc:cxnChg chg="mod">
          <ac:chgData name="Stefan Saroiu" userId="3fd66c69479db300" providerId="LiveId" clId="{2CEF1AFB-D3B1-4159-A331-180AD8B74306}" dt="2021-06-09T01:13:42.198" v="7173"/>
          <ac:cxnSpMkLst>
            <pc:docMk/>
            <pc:sldMk cId="2998054449" sldId="2319"/>
            <ac:cxnSpMk id="249" creationId="{D878891C-01E4-45F3-9117-4DDDD2EB3F69}"/>
          </ac:cxnSpMkLst>
        </pc:cxnChg>
        <pc:cxnChg chg="mod">
          <ac:chgData name="Stefan Saroiu" userId="3fd66c69479db300" providerId="LiveId" clId="{2CEF1AFB-D3B1-4159-A331-180AD8B74306}" dt="2021-06-09T01:13:42.198" v="7173"/>
          <ac:cxnSpMkLst>
            <pc:docMk/>
            <pc:sldMk cId="2998054449" sldId="2319"/>
            <ac:cxnSpMk id="250" creationId="{7500CA93-1EA5-42F1-84AB-809D9A4ACBA7}"/>
          </ac:cxnSpMkLst>
        </pc:cxnChg>
        <pc:cxnChg chg="mod">
          <ac:chgData name="Stefan Saroiu" userId="3fd66c69479db300" providerId="LiveId" clId="{2CEF1AFB-D3B1-4159-A331-180AD8B74306}" dt="2021-06-09T01:13:42.198" v="7173"/>
          <ac:cxnSpMkLst>
            <pc:docMk/>
            <pc:sldMk cId="2998054449" sldId="2319"/>
            <ac:cxnSpMk id="253" creationId="{8BB2310E-5AC0-4385-BAFF-3ED468D732AD}"/>
          </ac:cxnSpMkLst>
        </pc:cxnChg>
        <pc:cxnChg chg="mod">
          <ac:chgData name="Stefan Saroiu" userId="3fd66c69479db300" providerId="LiveId" clId="{2CEF1AFB-D3B1-4159-A331-180AD8B74306}" dt="2021-06-09T01:13:42.198" v="7173"/>
          <ac:cxnSpMkLst>
            <pc:docMk/>
            <pc:sldMk cId="2998054449" sldId="2319"/>
            <ac:cxnSpMk id="254" creationId="{34AF2116-2BF3-40C4-BEB2-D97E82688C99}"/>
          </ac:cxnSpMkLst>
        </pc:cxnChg>
        <pc:cxnChg chg="mod">
          <ac:chgData name="Stefan Saroiu" userId="3fd66c69479db300" providerId="LiveId" clId="{2CEF1AFB-D3B1-4159-A331-180AD8B74306}" dt="2021-06-09T01:13:42.198" v="7173"/>
          <ac:cxnSpMkLst>
            <pc:docMk/>
            <pc:sldMk cId="2998054449" sldId="2319"/>
            <ac:cxnSpMk id="257" creationId="{BA06BD3F-D72D-4AA4-84EB-FD93E57870ED}"/>
          </ac:cxnSpMkLst>
        </pc:cxnChg>
        <pc:cxnChg chg="mod">
          <ac:chgData name="Stefan Saroiu" userId="3fd66c69479db300" providerId="LiveId" clId="{2CEF1AFB-D3B1-4159-A331-180AD8B74306}" dt="2021-06-09T01:13:42.198" v="7173"/>
          <ac:cxnSpMkLst>
            <pc:docMk/>
            <pc:sldMk cId="2998054449" sldId="2319"/>
            <ac:cxnSpMk id="258" creationId="{F4B691B1-F8A3-46C2-A3A2-FF54F65F93CB}"/>
          </ac:cxnSpMkLst>
        </pc:cxnChg>
        <pc:cxnChg chg="mod">
          <ac:chgData name="Stefan Saroiu" userId="3fd66c69479db300" providerId="LiveId" clId="{2CEF1AFB-D3B1-4159-A331-180AD8B74306}" dt="2021-06-09T01:13:42.198" v="7173"/>
          <ac:cxnSpMkLst>
            <pc:docMk/>
            <pc:sldMk cId="2998054449" sldId="2319"/>
            <ac:cxnSpMk id="261" creationId="{0744D972-1211-49FA-B8EF-2099F5E8B404}"/>
          </ac:cxnSpMkLst>
        </pc:cxnChg>
        <pc:cxnChg chg="mod">
          <ac:chgData name="Stefan Saroiu" userId="3fd66c69479db300" providerId="LiveId" clId="{2CEF1AFB-D3B1-4159-A331-180AD8B74306}" dt="2021-06-09T01:13:42.198" v="7173"/>
          <ac:cxnSpMkLst>
            <pc:docMk/>
            <pc:sldMk cId="2998054449" sldId="2319"/>
            <ac:cxnSpMk id="262" creationId="{F066C033-0C5E-49AD-9865-FA8A81E4F730}"/>
          </ac:cxnSpMkLst>
        </pc:cxnChg>
        <pc:cxnChg chg="mod">
          <ac:chgData name="Stefan Saroiu" userId="3fd66c69479db300" providerId="LiveId" clId="{2CEF1AFB-D3B1-4159-A331-180AD8B74306}" dt="2021-06-09T01:13:42.198" v="7173"/>
          <ac:cxnSpMkLst>
            <pc:docMk/>
            <pc:sldMk cId="2998054449" sldId="2319"/>
            <ac:cxnSpMk id="265" creationId="{80E49C12-068D-4B63-B044-0CE7EA0BC793}"/>
          </ac:cxnSpMkLst>
        </pc:cxnChg>
        <pc:cxnChg chg="mod">
          <ac:chgData name="Stefan Saroiu" userId="3fd66c69479db300" providerId="LiveId" clId="{2CEF1AFB-D3B1-4159-A331-180AD8B74306}" dt="2021-06-09T01:13:42.198" v="7173"/>
          <ac:cxnSpMkLst>
            <pc:docMk/>
            <pc:sldMk cId="2998054449" sldId="2319"/>
            <ac:cxnSpMk id="266" creationId="{8DD44995-6DDD-419E-9FE8-4404348B53AF}"/>
          </ac:cxnSpMkLst>
        </pc:cxnChg>
        <pc:cxnChg chg="mod">
          <ac:chgData name="Stefan Saroiu" userId="3fd66c69479db300" providerId="LiveId" clId="{2CEF1AFB-D3B1-4159-A331-180AD8B74306}" dt="2021-06-09T01:13:42.198" v="7173"/>
          <ac:cxnSpMkLst>
            <pc:docMk/>
            <pc:sldMk cId="2998054449" sldId="2319"/>
            <ac:cxnSpMk id="269" creationId="{3F5804AF-3E3A-4A3F-9290-EB166DACE1EE}"/>
          </ac:cxnSpMkLst>
        </pc:cxnChg>
        <pc:cxnChg chg="mod">
          <ac:chgData name="Stefan Saroiu" userId="3fd66c69479db300" providerId="LiveId" clId="{2CEF1AFB-D3B1-4159-A331-180AD8B74306}" dt="2021-06-09T01:13:42.198" v="7173"/>
          <ac:cxnSpMkLst>
            <pc:docMk/>
            <pc:sldMk cId="2998054449" sldId="2319"/>
            <ac:cxnSpMk id="270" creationId="{C2AA424D-3DBD-47D4-9F1F-A0071F599BCD}"/>
          </ac:cxnSpMkLst>
        </pc:cxnChg>
        <pc:cxnChg chg="mod">
          <ac:chgData name="Stefan Saroiu" userId="3fd66c69479db300" providerId="LiveId" clId="{2CEF1AFB-D3B1-4159-A331-180AD8B74306}" dt="2021-06-09T01:13:42.198" v="7173"/>
          <ac:cxnSpMkLst>
            <pc:docMk/>
            <pc:sldMk cId="2998054449" sldId="2319"/>
            <ac:cxnSpMk id="273" creationId="{38EA918F-FD0D-4F91-892A-712617B03FDD}"/>
          </ac:cxnSpMkLst>
        </pc:cxnChg>
        <pc:cxnChg chg="mod">
          <ac:chgData name="Stefan Saroiu" userId="3fd66c69479db300" providerId="LiveId" clId="{2CEF1AFB-D3B1-4159-A331-180AD8B74306}" dt="2021-06-09T01:13:42.198" v="7173"/>
          <ac:cxnSpMkLst>
            <pc:docMk/>
            <pc:sldMk cId="2998054449" sldId="2319"/>
            <ac:cxnSpMk id="274" creationId="{9EE7EDB2-254D-400F-BC25-34E42D8F1248}"/>
          </ac:cxnSpMkLst>
        </pc:cxnChg>
        <pc:cxnChg chg="mod">
          <ac:chgData name="Stefan Saroiu" userId="3fd66c69479db300" providerId="LiveId" clId="{2CEF1AFB-D3B1-4159-A331-180AD8B74306}" dt="2021-06-09T01:13:42.198" v="7173"/>
          <ac:cxnSpMkLst>
            <pc:docMk/>
            <pc:sldMk cId="2998054449" sldId="2319"/>
            <ac:cxnSpMk id="277" creationId="{8DE3A92B-40F5-4311-821C-E517C48B9E78}"/>
          </ac:cxnSpMkLst>
        </pc:cxnChg>
        <pc:cxnChg chg="mod">
          <ac:chgData name="Stefan Saroiu" userId="3fd66c69479db300" providerId="LiveId" clId="{2CEF1AFB-D3B1-4159-A331-180AD8B74306}" dt="2021-06-09T01:13:42.198" v="7173"/>
          <ac:cxnSpMkLst>
            <pc:docMk/>
            <pc:sldMk cId="2998054449" sldId="2319"/>
            <ac:cxnSpMk id="278" creationId="{03E78235-00D4-4E22-A12B-CC0661895600}"/>
          </ac:cxnSpMkLst>
        </pc:cxnChg>
        <pc:cxnChg chg="mod">
          <ac:chgData name="Stefan Saroiu" userId="3fd66c69479db300" providerId="LiveId" clId="{2CEF1AFB-D3B1-4159-A331-180AD8B74306}" dt="2021-06-09T01:13:42.198" v="7173"/>
          <ac:cxnSpMkLst>
            <pc:docMk/>
            <pc:sldMk cId="2998054449" sldId="2319"/>
            <ac:cxnSpMk id="281" creationId="{9E44C6D1-C8A2-4D6C-B21F-9C131CC7FEDA}"/>
          </ac:cxnSpMkLst>
        </pc:cxnChg>
        <pc:cxnChg chg="mod">
          <ac:chgData name="Stefan Saroiu" userId="3fd66c69479db300" providerId="LiveId" clId="{2CEF1AFB-D3B1-4159-A331-180AD8B74306}" dt="2021-06-09T01:13:42.198" v="7173"/>
          <ac:cxnSpMkLst>
            <pc:docMk/>
            <pc:sldMk cId="2998054449" sldId="2319"/>
            <ac:cxnSpMk id="282" creationId="{BC58F6F0-E324-45DA-8FE9-10DD4DC09A23}"/>
          </ac:cxnSpMkLst>
        </pc:cxnChg>
        <pc:cxnChg chg="mod">
          <ac:chgData name="Stefan Saroiu" userId="3fd66c69479db300" providerId="LiveId" clId="{2CEF1AFB-D3B1-4159-A331-180AD8B74306}" dt="2021-06-09T01:13:42.198" v="7173"/>
          <ac:cxnSpMkLst>
            <pc:docMk/>
            <pc:sldMk cId="2998054449" sldId="2319"/>
            <ac:cxnSpMk id="285" creationId="{D2E272CB-28C7-46EA-95EE-62C306B5B8F8}"/>
          </ac:cxnSpMkLst>
        </pc:cxnChg>
        <pc:cxnChg chg="mod">
          <ac:chgData name="Stefan Saroiu" userId="3fd66c69479db300" providerId="LiveId" clId="{2CEF1AFB-D3B1-4159-A331-180AD8B74306}" dt="2021-06-09T01:13:42.198" v="7173"/>
          <ac:cxnSpMkLst>
            <pc:docMk/>
            <pc:sldMk cId="2998054449" sldId="2319"/>
            <ac:cxnSpMk id="286" creationId="{C6ED1DD2-4C40-4DAA-BDE8-DB80E5CAA2FD}"/>
          </ac:cxnSpMkLst>
        </pc:cxnChg>
        <pc:cxnChg chg="mod">
          <ac:chgData name="Stefan Saroiu" userId="3fd66c69479db300" providerId="LiveId" clId="{2CEF1AFB-D3B1-4159-A331-180AD8B74306}" dt="2021-06-09T01:13:42.198" v="7173"/>
          <ac:cxnSpMkLst>
            <pc:docMk/>
            <pc:sldMk cId="2998054449" sldId="2319"/>
            <ac:cxnSpMk id="289" creationId="{BA90AD9A-2585-4DC3-81E3-3F7A32FAF314}"/>
          </ac:cxnSpMkLst>
        </pc:cxnChg>
        <pc:cxnChg chg="mod">
          <ac:chgData name="Stefan Saroiu" userId="3fd66c69479db300" providerId="LiveId" clId="{2CEF1AFB-D3B1-4159-A331-180AD8B74306}" dt="2021-06-09T01:13:42.198" v="7173"/>
          <ac:cxnSpMkLst>
            <pc:docMk/>
            <pc:sldMk cId="2998054449" sldId="2319"/>
            <ac:cxnSpMk id="290" creationId="{DEF6CD61-EB8F-4EC4-833C-40A6B87CD80F}"/>
          </ac:cxnSpMkLst>
        </pc:cxnChg>
        <pc:cxnChg chg="mod">
          <ac:chgData name="Stefan Saroiu" userId="3fd66c69479db300" providerId="LiveId" clId="{2CEF1AFB-D3B1-4159-A331-180AD8B74306}" dt="2021-06-09T01:13:42.198" v="7173"/>
          <ac:cxnSpMkLst>
            <pc:docMk/>
            <pc:sldMk cId="2998054449" sldId="2319"/>
            <ac:cxnSpMk id="293" creationId="{4D842450-F32E-4192-B1DB-964856FCAADE}"/>
          </ac:cxnSpMkLst>
        </pc:cxnChg>
        <pc:cxnChg chg="mod">
          <ac:chgData name="Stefan Saroiu" userId="3fd66c69479db300" providerId="LiveId" clId="{2CEF1AFB-D3B1-4159-A331-180AD8B74306}" dt="2021-06-09T01:13:42.198" v="7173"/>
          <ac:cxnSpMkLst>
            <pc:docMk/>
            <pc:sldMk cId="2998054449" sldId="2319"/>
            <ac:cxnSpMk id="294" creationId="{E5A53A8B-0622-4B9D-9EAE-38CEED648690}"/>
          </ac:cxnSpMkLst>
        </pc:cxnChg>
        <pc:cxnChg chg="mod">
          <ac:chgData name="Stefan Saroiu" userId="3fd66c69479db300" providerId="LiveId" clId="{2CEF1AFB-D3B1-4159-A331-180AD8B74306}" dt="2021-06-09T01:13:42.198" v="7173"/>
          <ac:cxnSpMkLst>
            <pc:docMk/>
            <pc:sldMk cId="2998054449" sldId="2319"/>
            <ac:cxnSpMk id="297" creationId="{5A37D586-DF9B-4416-A974-AB1AC3153E2D}"/>
          </ac:cxnSpMkLst>
        </pc:cxnChg>
        <pc:cxnChg chg="mod">
          <ac:chgData name="Stefan Saroiu" userId="3fd66c69479db300" providerId="LiveId" clId="{2CEF1AFB-D3B1-4159-A331-180AD8B74306}" dt="2021-06-09T01:13:42.198" v="7173"/>
          <ac:cxnSpMkLst>
            <pc:docMk/>
            <pc:sldMk cId="2998054449" sldId="2319"/>
            <ac:cxnSpMk id="298" creationId="{1F3829D8-E63F-4935-9AA1-E4F7118D7C80}"/>
          </ac:cxnSpMkLst>
        </pc:cxnChg>
        <pc:cxnChg chg="mod">
          <ac:chgData name="Stefan Saroiu" userId="3fd66c69479db300" providerId="LiveId" clId="{2CEF1AFB-D3B1-4159-A331-180AD8B74306}" dt="2021-06-09T01:13:42.198" v="7173"/>
          <ac:cxnSpMkLst>
            <pc:docMk/>
            <pc:sldMk cId="2998054449" sldId="2319"/>
            <ac:cxnSpMk id="301" creationId="{6C154904-65C1-489A-B212-552E7D7AD8A5}"/>
          </ac:cxnSpMkLst>
        </pc:cxnChg>
        <pc:cxnChg chg="mod">
          <ac:chgData name="Stefan Saroiu" userId="3fd66c69479db300" providerId="LiveId" clId="{2CEF1AFB-D3B1-4159-A331-180AD8B74306}" dt="2021-06-09T01:13:42.198" v="7173"/>
          <ac:cxnSpMkLst>
            <pc:docMk/>
            <pc:sldMk cId="2998054449" sldId="2319"/>
            <ac:cxnSpMk id="302" creationId="{132F49F7-0695-486E-A2C8-CD181CDE2747}"/>
          </ac:cxnSpMkLst>
        </pc:cxnChg>
        <pc:cxnChg chg="mod">
          <ac:chgData name="Stefan Saroiu" userId="3fd66c69479db300" providerId="LiveId" clId="{2CEF1AFB-D3B1-4159-A331-180AD8B74306}" dt="2021-06-09T01:13:42.198" v="7173"/>
          <ac:cxnSpMkLst>
            <pc:docMk/>
            <pc:sldMk cId="2998054449" sldId="2319"/>
            <ac:cxnSpMk id="305" creationId="{6B8C64FF-C101-439D-ADD7-0908080872FE}"/>
          </ac:cxnSpMkLst>
        </pc:cxnChg>
        <pc:cxnChg chg="mod">
          <ac:chgData name="Stefan Saroiu" userId="3fd66c69479db300" providerId="LiveId" clId="{2CEF1AFB-D3B1-4159-A331-180AD8B74306}" dt="2021-06-09T01:13:42.198" v="7173"/>
          <ac:cxnSpMkLst>
            <pc:docMk/>
            <pc:sldMk cId="2998054449" sldId="2319"/>
            <ac:cxnSpMk id="306" creationId="{019E3085-6DA7-4C14-A818-EC8E19699D7D}"/>
          </ac:cxnSpMkLst>
        </pc:cxnChg>
        <pc:cxnChg chg="mod">
          <ac:chgData name="Stefan Saroiu" userId="3fd66c69479db300" providerId="LiveId" clId="{2CEF1AFB-D3B1-4159-A331-180AD8B74306}" dt="2021-06-09T01:13:42.198" v="7173"/>
          <ac:cxnSpMkLst>
            <pc:docMk/>
            <pc:sldMk cId="2998054449" sldId="2319"/>
            <ac:cxnSpMk id="309" creationId="{AD79BE6E-2111-4862-9583-D86D44B39AC8}"/>
          </ac:cxnSpMkLst>
        </pc:cxnChg>
        <pc:cxnChg chg="mod">
          <ac:chgData name="Stefan Saroiu" userId="3fd66c69479db300" providerId="LiveId" clId="{2CEF1AFB-D3B1-4159-A331-180AD8B74306}" dt="2021-06-09T01:13:42.198" v="7173"/>
          <ac:cxnSpMkLst>
            <pc:docMk/>
            <pc:sldMk cId="2998054449" sldId="2319"/>
            <ac:cxnSpMk id="310" creationId="{10DB7341-6EA4-47D4-9328-18887227D39D}"/>
          </ac:cxnSpMkLst>
        </pc:cxnChg>
      </pc:sldChg>
      <pc:sldChg chg="modSp new mod modAnim">
        <pc:chgData name="Stefan Saroiu" userId="3fd66c69479db300" providerId="LiveId" clId="{2CEF1AFB-D3B1-4159-A331-180AD8B74306}" dt="2021-06-09T01:48:26.146" v="9060"/>
        <pc:sldMkLst>
          <pc:docMk/>
          <pc:sldMk cId="1270436805" sldId="2320"/>
        </pc:sldMkLst>
        <pc:spChg chg="mod">
          <ac:chgData name="Stefan Saroiu" userId="3fd66c69479db300" providerId="LiveId" clId="{2CEF1AFB-D3B1-4159-A331-180AD8B74306}" dt="2021-06-09T01:40:12.768" v="8216" actId="20577"/>
          <ac:spMkLst>
            <pc:docMk/>
            <pc:sldMk cId="1270436805" sldId="2320"/>
            <ac:spMk id="2" creationId="{1DC53696-678A-4464-8643-74622FF60894}"/>
          </ac:spMkLst>
        </pc:spChg>
        <pc:spChg chg="mod">
          <ac:chgData name="Stefan Saroiu" userId="3fd66c69479db300" providerId="LiveId" clId="{2CEF1AFB-D3B1-4159-A331-180AD8B74306}" dt="2021-06-09T01:48:22.365" v="9059" actId="207"/>
          <ac:spMkLst>
            <pc:docMk/>
            <pc:sldMk cId="1270436805" sldId="2320"/>
            <ac:spMk id="3" creationId="{93E6F282-60C3-4B52-891F-2814F47926BD}"/>
          </ac:spMkLst>
        </pc:spChg>
      </pc:sldChg>
      <pc:sldChg chg="add del setBg">
        <pc:chgData name="Stefan Saroiu" userId="3fd66c69479db300" providerId="LiveId" clId="{2CEF1AFB-D3B1-4159-A331-180AD8B74306}" dt="2021-06-09T01:15:29.812" v="7206"/>
        <pc:sldMkLst>
          <pc:docMk/>
          <pc:sldMk cId="1018475776" sldId="2321"/>
        </pc:sldMkLst>
      </pc:sldChg>
      <pc:sldChg chg="addSp delSp modSp mod modNotesTx">
        <pc:chgData name="Stefan Saroiu" userId="3fd66c69479db300" providerId="LiveId" clId="{2CEF1AFB-D3B1-4159-A331-180AD8B74306}" dt="2021-06-09T01:18:26.924" v="7342" actId="20577"/>
        <pc:sldMkLst>
          <pc:docMk/>
          <pc:sldMk cId="1972407025" sldId="2321"/>
        </pc:sldMkLst>
        <pc:spChg chg="mod">
          <ac:chgData name="Stefan Saroiu" userId="3fd66c69479db300" providerId="LiveId" clId="{2CEF1AFB-D3B1-4159-A331-180AD8B74306}" dt="2021-06-09T01:17:14.383" v="7306" actId="27636"/>
          <ac:spMkLst>
            <pc:docMk/>
            <pc:sldMk cId="1972407025" sldId="2321"/>
            <ac:spMk id="2" creationId="{7878D063-44E8-43A5-8395-8315CF851FA8}"/>
          </ac:spMkLst>
        </pc:spChg>
        <pc:picChg chg="add mod">
          <ac:chgData name="Stefan Saroiu" userId="3fd66c69479db300" providerId="LiveId" clId="{2CEF1AFB-D3B1-4159-A331-180AD8B74306}" dt="2021-06-09T01:16:08.569" v="7210"/>
          <ac:picMkLst>
            <pc:docMk/>
            <pc:sldMk cId="1972407025" sldId="2321"/>
            <ac:picMk id="4" creationId="{1E1C6B13-944E-4672-A420-E331981C0913}"/>
          </ac:picMkLst>
        </pc:picChg>
        <pc:picChg chg="del">
          <ac:chgData name="Stefan Saroiu" userId="3fd66c69479db300" providerId="LiveId" clId="{2CEF1AFB-D3B1-4159-A331-180AD8B74306}" dt="2021-06-09T01:15:40.086" v="7207" actId="478"/>
          <ac:picMkLst>
            <pc:docMk/>
            <pc:sldMk cId="1972407025" sldId="2321"/>
            <ac:picMk id="379" creationId="{8202BB67-33E2-4E9F-A721-D788F4F2BF63}"/>
          </ac:picMkLst>
        </pc:picChg>
      </pc:sldChg>
      <pc:sldChg chg="add del setBg">
        <pc:chgData name="Stefan Saroiu" userId="3fd66c69479db300" providerId="LiveId" clId="{2CEF1AFB-D3B1-4159-A331-180AD8B74306}" dt="2021-06-09T01:15:43.711" v="7209"/>
        <pc:sldMkLst>
          <pc:docMk/>
          <pc:sldMk cId="3270189223" sldId="2322"/>
        </pc:sldMkLst>
      </pc:sldChg>
      <pc:sldChg chg="add del">
        <pc:chgData name="Stefan Saroiu" userId="3fd66c69479db300" providerId="LiveId" clId="{2CEF1AFB-D3B1-4159-A331-180AD8B74306}" dt="2021-06-09T01:53:46.297" v="9305" actId="2696"/>
        <pc:sldMkLst>
          <pc:docMk/>
          <pc:sldMk cId="3389699108" sldId="2322"/>
        </pc:sldMkLst>
      </pc:sldChg>
      <pc:sldChg chg="addSp delSp modSp mod modNotesTx">
        <pc:chgData name="Stefan Saroiu" userId="3fd66c69479db300" providerId="LiveId" clId="{2CEF1AFB-D3B1-4159-A331-180AD8B74306}" dt="2021-06-09T01:54:56.586" v="9355" actId="1036"/>
        <pc:sldMkLst>
          <pc:docMk/>
          <pc:sldMk cId="2640277393" sldId="2323"/>
        </pc:sldMkLst>
        <pc:spChg chg="mod">
          <ac:chgData name="Stefan Saroiu" userId="3fd66c69479db300" providerId="LiveId" clId="{2CEF1AFB-D3B1-4159-A331-180AD8B74306}" dt="2021-06-09T01:54:56.586" v="9355" actId="1036"/>
          <ac:spMkLst>
            <pc:docMk/>
            <pc:sldMk cId="2640277393" sldId="2323"/>
            <ac:spMk id="2" creationId="{7878D063-44E8-43A5-8395-8315CF851FA8}"/>
          </ac:spMkLst>
        </pc:spChg>
        <pc:picChg chg="del">
          <ac:chgData name="Stefan Saroiu" userId="3fd66c69479db300" providerId="LiveId" clId="{2CEF1AFB-D3B1-4159-A331-180AD8B74306}" dt="2021-06-09T01:17:29.503" v="7307" actId="478"/>
          <ac:picMkLst>
            <pc:docMk/>
            <pc:sldMk cId="2640277393" sldId="2323"/>
            <ac:picMk id="4" creationId="{1E1C6B13-944E-4672-A420-E331981C0913}"/>
          </ac:picMkLst>
        </pc:picChg>
        <pc:picChg chg="add mod">
          <ac:chgData name="Stefan Saroiu" userId="3fd66c69479db300" providerId="LiveId" clId="{2CEF1AFB-D3B1-4159-A331-180AD8B74306}" dt="2021-06-09T01:17:45.371" v="7312" actId="1076"/>
          <ac:picMkLst>
            <pc:docMk/>
            <pc:sldMk cId="2640277393" sldId="2323"/>
            <ac:picMk id="5" creationId="{CB4E37EC-8D6F-465E-A122-F0ED350EEF95}"/>
          </ac:picMkLst>
        </pc:picChg>
      </pc:sldChg>
      <pc:sldChg chg="addSp delSp modSp mod modNotesTx">
        <pc:chgData name="Stefan Saroiu" userId="3fd66c69479db300" providerId="LiveId" clId="{2CEF1AFB-D3B1-4159-A331-180AD8B74306}" dt="2021-06-09T01:19:52.795" v="7371"/>
        <pc:sldMkLst>
          <pc:docMk/>
          <pc:sldMk cId="627760518" sldId="2324"/>
        </pc:sldMkLst>
        <pc:spChg chg="mod">
          <ac:chgData name="Stefan Saroiu" userId="3fd66c69479db300" providerId="LiveId" clId="{2CEF1AFB-D3B1-4159-A331-180AD8B74306}" dt="2021-06-09T01:19:41.683" v="7368" actId="20577"/>
          <ac:spMkLst>
            <pc:docMk/>
            <pc:sldMk cId="627760518" sldId="2324"/>
            <ac:spMk id="2" creationId="{7878D063-44E8-43A5-8395-8315CF851FA8}"/>
          </ac:spMkLst>
        </pc:spChg>
        <pc:picChg chg="add mod">
          <ac:chgData name="Stefan Saroiu" userId="3fd66c69479db300" providerId="LiveId" clId="{2CEF1AFB-D3B1-4159-A331-180AD8B74306}" dt="2021-06-09T01:19:52.795" v="7371"/>
          <ac:picMkLst>
            <pc:docMk/>
            <pc:sldMk cId="627760518" sldId="2324"/>
            <ac:picMk id="4" creationId="{6B5BDB6B-C1FC-4EEE-A4FE-311CD4AA5FC8}"/>
          </ac:picMkLst>
        </pc:picChg>
        <pc:picChg chg="del">
          <ac:chgData name="Stefan Saroiu" userId="3fd66c69479db300" providerId="LiveId" clId="{2CEF1AFB-D3B1-4159-A331-180AD8B74306}" dt="2021-06-09T01:19:45.573" v="7370" actId="478"/>
          <ac:picMkLst>
            <pc:docMk/>
            <pc:sldMk cId="627760518" sldId="2324"/>
            <ac:picMk id="5" creationId="{CB4E37EC-8D6F-465E-A122-F0ED350EEF95}"/>
          </ac:picMkLst>
        </pc:picChg>
      </pc:sldChg>
      <pc:sldChg chg="modSp new mod modAnim">
        <pc:chgData name="Stefan Saroiu" userId="3fd66c69479db300" providerId="LiveId" clId="{2CEF1AFB-D3B1-4159-A331-180AD8B74306}" dt="2021-06-09T01:38:04.369" v="8035"/>
        <pc:sldMkLst>
          <pc:docMk/>
          <pc:sldMk cId="526653895" sldId="2325"/>
        </pc:sldMkLst>
        <pc:spChg chg="mod">
          <ac:chgData name="Stefan Saroiu" userId="3fd66c69479db300" providerId="LiveId" clId="{2CEF1AFB-D3B1-4159-A331-180AD8B74306}" dt="2021-06-09T01:30:48.270" v="7407" actId="20577"/>
          <ac:spMkLst>
            <pc:docMk/>
            <pc:sldMk cId="526653895" sldId="2325"/>
            <ac:spMk id="2" creationId="{1F6D7AA3-68C7-47C6-BED5-A59C181193A9}"/>
          </ac:spMkLst>
        </pc:spChg>
        <pc:spChg chg="mod">
          <ac:chgData name="Stefan Saroiu" userId="3fd66c69479db300" providerId="LiveId" clId="{2CEF1AFB-D3B1-4159-A331-180AD8B74306}" dt="2021-06-09T01:37:28.871" v="8032"/>
          <ac:spMkLst>
            <pc:docMk/>
            <pc:sldMk cId="526653895" sldId="2325"/>
            <ac:spMk id="3" creationId="{0CD96C04-6BD3-4D32-9778-D9B8879A95FE}"/>
          </ac:spMkLst>
        </pc:spChg>
      </pc:sldChg>
      <pc:sldChg chg="add del">
        <pc:chgData name="Stefan Saroiu" userId="3fd66c69479db300" providerId="LiveId" clId="{2CEF1AFB-D3B1-4159-A331-180AD8B74306}" dt="2021-06-09T01:53:56.021" v="9307" actId="2696"/>
        <pc:sldMkLst>
          <pc:docMk/>
          <pc:sldMk cId="627959614" sldId="2326"/>
        </pc:sldMkLst>
      </pc:sldChg>
      <pc:sldChg chg="modSp new mod">
        <pc:chgData name="Stefan Saroiu" userId="3fd66c69479db300" providerId="LiveId" clId="{2CEF1AFB-D3B1-4159-A331-180AD8B74306}" dt="2021-06-09T01:46:50.808" v="8952" actId="20577"/>
        <pc:sldMkLst>
          <pc:docMk/>
          <pc:sldMk cId="3173707876" sldId="2327"/>
        </pc:sldMkLst>
        <pc:spChg chg="mod">
          <ac:chgData name="Stefan Saroiu" userId="3fd66c69479db300" providerId="LiveId" clId="{2CEF1AFB-D3B1-4159-A331-180AD8B74306}" dt="2021-06-09T01:41:28.764" v="8411" actId="20577"/>
          <ac:spMkLst>
            <pc:docMk/>
            <pc:sldMk cId="3173707876" sldId="2327"/>
            <ac:spMk id="2" creationId="{647E5CD6-1EDC-4A7A-8E3C-D6CAAD6B8ADD}"/>
          </ac:spMkLst>
        </pc:spChg>
        <pc:spChg chg="mod">
          <ac:chgData name="Stefan Saroiu" userId="3fd66c69479db300" providerId="LiveId" clId="{2CEF1AFB-D3B1-4159-A331-180AD8B74306}" dt="2021-06-09T01:46:50.808" v="8952" actId="20577"/>
          <ac:spMkLst>
            <pc:docMk/>
            <pc:sldMk cId="3173707876" sldId="2327"/>
            <ac:spMk id="3" creationId="{9B5F26B8-B7D3-46AB-A127-185EE32408C7}"/>
          </ac:spMkLst>
        </pc:spChg>
      </pc:sldChg>
      <pc:sldChg chg="modSp add mod">
        <pc:chgData name="Stefan Saroiu" userId="3fd66c69479db300" providerId="LiveId" clId="{2CEF1AFB-D3B1-4159-A331-180AD8B74306}" dt="2021-06-09T01:53:21.379" v="9302" actId="108"/>
        <pc:sldMkLst>
          <pc:docMk/>
          <pc:sldMk cId="1687275936" sldId="2328"/>
        </pc:sldMkLst>
        <pc:spChg chg="mod">
          <ac:chgData name="Stefan Saroiu" userId="3fd66c69479db300" providerId="LiveId" clId="{2CEF1AFB-D3B1-4159-A331-180AD8B74306}" dt="2021-06-09T01:53:21.379" v="9302" actId="108"/>
          <ac:spMkLst>
            <pc:docMk/>
            <pc:sldMk cId="1687275936" sldId="2328"/>
            <ac:spMk id="3" creationId="{95E3E2AC-946E-4713-AC72-599EE0718445}"/>
          </ac:spMkLst>
        </pc:spChg>
      </pc:sldChg>
      <pc:sldChg chg="modSp add mod">
        <pc:chgData name="Stefan Saroiu" userId="3fd66c69479db300" providerId="LiveId" clId="{2CEF1AFB-D3B1-4159-A331-180AD8B74306}" dt="2021-06-09T01:53:42.646" v="9304" actId="108"/>
        <pc:sldMkLst>
          <pc:docMk/>
          <pc:sldMk cId="2369860630" sldId="2329"/>
        </pc:sldMkLst>
        <pc:spChg chg="mod">
          <ac:chgData name="Stefan Saroiu" userId="3fd66c69479db300" providerId="LiveId" clId="{2CEF1AFB-D3B1-4159-A331-180AD8B74306}" dt="2021-06-09T01:53:42.646" v="9304" actId="108"/>
          <ac:spMkLst>
            <pc:docMk/>
            <pc:sldMk cId="2369860630" sldId="2329"/>
            <ac:spMk id="3" creationId="{95E3E2AC-946E-4713-AC72-599EE0718445}"/>
          </ac:spMkLst>
        </pc:spChg>
      </pc:sldChg>
      <pc:sldChg chg="add del">
        <pc:chgData name="Stefan Saroiu" userId="3fd66c69479db300" providerId="LiveId" clId="{2CEF1AFB-D3B1-4159-A331-180AD8B74306}" dt="2021-06-09T01:54:03.872" v="9308" actId="47"/>
        <pc:sldMkLst>
          <pc:docMk/>
          <pc:sldMk cId="2362677613" sldId="2330"/>
        </pc:sldMkLst>
      </pc:sldChg>
    </pc:docChg>
  </pc:docChgLst>
  <pc:docChgLst>
    <pc:chgData name="Stefan Saroiu" userId="3fd66c69479db300" providerId="LiveId" clId="{463E843F-C8AA-4BC3-8491-DB38987AEFF7}"/>
    <pc:docChg chg="undo custSel addSld modSld">
      <pc:chgData name="Stefan Saroiu" userId="3fd66c69479db300" providerId="LiveId" clId="{463E843F-C8AA-4BC3-8491-DB38987AEFF7}" dt="2021-04-06T18:16:09.978" v="236" actId="20577"/>
      <pc:docMkLst>
        <pc:docMk/>
      </pc:docMkLst>
      <pc:sldChg chg="modSp mod">
        <pc:chgData name="Stefan Saroiu" userId="3fd66c69479db300" providerId="LiveId" clId="{463E843F-C8AA-4BC3-8491-DB38987AEFF7}" dt="2021-04-06T18:14:36.632" v="159" actId="20577"/>
        <pc:sldMkLst>
          <pc:docMk/>
          <pc:sldMk cId="16450269" sldId="256"/>
        </pc:sldMkLst>
        <pc:spChg chg="mod">
          <ac:chgData name="Stefan Saroiu" userId="3fd66c69479db300" providerId="LiveId" clId="{463E843F-C8AA-4BC3-8491-DB38987AEFF7}" dt="2021-04-06T18:14:36.632" v="159" actId="20577"/>
          <ac:spMkLst>
            <pc:docMk/>
            <pc:sldMk cId="16450269" sldId="256"/>
            <ac:spMk id="2" creationId="{BF7C5A46-8246-4616-90F0-BBC1D344B658}"/>
          </ac:spMkLst>
        </pc:spChg>
        <pc:spChg chg="mod">
          <ac:chgData name="Stefan Saroiu" userId="3fd66c69479db300" providerId="LiveId" clId="{463E843F-C8AA-4BC3-8491-DB38987AEFF7}" dt="2021-04-06T18:14:12.132" v="157" actId="6549"/>
          <ac:spMkLst>
            <pc:docMk/>
            <pc:sldMk cId="16450269" sldId="256"/>
            <ac:spMk id="6" creationId="{F7DE3850-836C-4DE6-8560-8378AA778970}"/>
          </ac:spMkLst>
        </pc:spChg>
      </pc:sldChg>
      <pc:sldChg chg="modSp add mod">
        <pc:chgData name="Stefan Saroiu" userId="3fd66c69479db300" providerId="LiveId" clId="{463E843F-C8AA-4BC3-8491-DB38987AEFF7}" dt="2021-04-06T18:16:09.978" v="236" actId="20577"/>
        <pc:sldMkLst>
          <pc:docMk/>
          <pc:sldMk cId="564190999" sldId="2169"/>
        </pc:sldMkLst>
        <pc:spChg chg="mod">
          <ac:chgData name="Stefan Saroiu" userId="3fd66c69479db300" providerId="LiveId" clId="{463E843F-C8AA-4BC3-8491-DB38987AEFF7}" dt="2021-04-06T18:15:40.817" v="197" actId="20577"/>
          <ac:spMkLst>
            <pc:docMk/>
            <pc:sldMk cId="564190999" sldId="2169"/>
            <ac:spMk id="2" creationId="{9DC143EF-10C3-45BA-A224-6AFB333C6AEB}"/>
          </ac:spMkLst>
        </pc:spChg>
        <pc:spChg chg="mod">
          <ac:chgData name="Stefan Saroiu" userId="3fd66c69479db300" providerId="LiveId" clId="{463E843F-C8AA-4BC3-8491-DB38987AEFF7}" dt="2021-04-06T18:16:09.978" v="236" actId="20577"/>
          <ac:spMkLst>
            <pc:docMk/>
            <pc:sldMk cId="564190999" sldId="2169"/>
            <ac:spMk id="3" creationId="{5C81D0E9-91B6-4383-AF61-9264A729F59A}"/>
          </ac:spMkLst>
        </pc:spChg>
      </pc:sldChg>
    </pc:docChg>
  </pc:docChgLst>
  <pc:docChgLst>
    <pc:chgData name="Stefan Saroiu" userId="3fd66c69479db300" providerId="LiveId" clId="{2B36B977-FDF5-4B64-86B2-92088C297AE0}"/>
    <pc:docChg chg="undo custSel addSld delSld modSld">
      <pc:chgData name="Stefan Saroiu" userId="3fd66c69479db300" providerId="LiveId" clId="{2B36B977-FDF5-4B64-86B2-92088C297AE0}" dt="2021-06-14T22:06:24.469" v="2529" actId="2696"/>
      <pc:docMkLst>
        <pc:docMk/>
      </pc:docMkLst>
      <pc:sldChg chg="modSp mod modNotesTx">
        <pc:chgData name="Stefan Saroiu" userId="3fd66c69479db300" providerId="LiveId" clId="{2B36B977-FDF5-4B64-86B2-92088C297AE0}" dt="2021-06-08T01:09:24.210" v="1992" actId="207"/>
        <pc:sldMkLst>
          <pc:docMk/>
          <pc:sldMk cId="16450269" sldId="256"/>
        </pc:sldMkLst>
        <pc:spChg chg="mod">
          <ac:chgData name="Stefan Saroiu" userId="3fd66c69479db300" providerId="LiveId" clId="{2B36B977-FDF5-4B64-86B2-92088C297AE0}" dt="2021-06-08T00:59:13.861" v="230" actId="14100"/>
          <ac:spMkLst>
            <pc:docMk/>
            <pc:sldMk cId="16450269" sldId="256"/>
            <ac:spMk id="2" creationId="{BF7C5A46-8246-4616-90F0-BBC1D344B658}"/>
          </ac:spMkLst>
        </pc:spChg>
        <pc:spChg chg="mod">
          <ac:chgData name="Stefan Saroiu" userId="3fd66c69479db300" providerId="LiveId" clId="{2B36B977-FDF5-4B64-86B2-92088C297AE0}" dt="2021-06-08T01:09:24.210" v="1992" actId="207"/>
          <ac:spMkLst>
            <pc:docMk/>
            <pc:sldMk cId="16450269" sldId="256"/>
            <ac:spMk id="6" creationId="{F7DE3850-836C-4DE6-8560-8378AA778970}"/>
          </ac:spMkLst>
        </pc:spChg>
      </pc:sldChg>
      <pc:sldChg chg="del">
        <pc:chgData name="Stefan Saroiu" userId="3fd66c69479db300" providerId="LiveId" clId="{2B36B977-FDF5-4B64-86B2-92088C297AE0}" dt="2021-06-14T22:06:24.469" v="2529" actId="2696"/>
        <pc:sldMkLst>
          <pc:docMk/>
          <pc:sldMk cId="2558176637" sldId="2310"/>
        </pc:sldMkLst>
      </pc:sldChg>
      <pc:sldChg chg="modSp new mod">
        <pc:chgData name="Stefan Saroiu" userId="3fd66c69479db300" providerId="LiveId" clId="{2B36B977-FDF5-4B64-86B2-92088C297AE0}" dt="2021-06-08T01:17:05.133" v="2246" actId="20577"/>
        <pc:sldMkLst>
          <pc:docMk/>
          <pc:sldMk cId="2883387323" sldId="2311"/>
        </pc:sldMkLst>
        <pc:spChg chg="mod">
          <ac:chgData name="Stefan Saroiu" userId="3fd66c69479db300" providerId="LiveId" clId="{2B36B977-FDF5-4B64-86B2-92088C297AE0}" dt="2021-06-08T01:17:05.133" v="2246" actId="20577"/>
          <ac:spMkLst>
            <pc:docMk/>
            <pc:sldMk cId="2883387323" sldId="2311"/>
            <ac:spMk id="3" creationId="{2B4ACC02-28F0-47BE-8401-62D1DAB74BD7}"/>
          </ac:spMkLst>
        </pc:spChg>
      </pc:sldChg>
      <pc:sldChg chg="addSp delSp modSp new del mod modClrScheme chgLayout">
        <pc:chgData name="Stefan Saroiu" userId="3fd66c69479db300" providerId="LiveId" clId="{2B36B977-FDF5-4B64-86B2-92088C297AE0}" dt="2021-06-08T01:15:15.882" v="2040" actId="2696"/>
        <pc:sldMkLst>
          <pc:docMk/>
          <pc:sldMk cId="3879687742" sldId="2311"/>
        </pc:sldMkLst>
        <pc:spChg chg="del">
          <ac:chgData name="Stefan Saroiu" userId="3fd66c69479db300" providerId="LiveId" clId="{2B36B977-FDF5-4B64-86B2-92088C297AE0}" dt="2021-06-08T01:11:09.146" v="1994" actId="700"/>
          <ac:spMkLst>
            <pc:docMk/>
            <pc:sldMk cId="3879687742" sldId="2311"/>
            <ac:spMk id="2" creationId="{5B882ED8-6082-4127-8FB6-A99110F4A811}"/>
          </ac:spMkLst>
        </pc:spChg>
        <pc:spChg chg="del">
          <ac:chgData name="Stefan Saroiu" userId="3fd66c69479db300" providerId="LiveId" clId="{2B36B977-FDF5-4B64-86B2-92088C297AE0}" dt="2021-06-08T01:11:09.146" v="1994" actId="700"/>
          <ac:spMkLst>
            <pc:docMk/>
            <pc:sldMk cId="3879687742" sldId="2311"/>
            <ac:spMk id="3" creationId="{4A25A832-9593-4C9C-AC5F-AE5FC2588CBB}"/>
          </ac:spMkLst>
        </pc:spChg>
        <pc:spChg chg="add mod">
          <ac:chgData name="Stefan Saroiu" userId="3fd66c69479db300" providerId="LiveId" clId="{2B36B977-FDF5-4B64-86B2-92088C297AE0}" dt="2021-06-08T01:11:09.507" v="1995"/>
          <ac:spMkLst>
            <pc:docMk/>
            <pc:sldMk cId="3879687742" sldId="2311"/>
            <ac:spMk id="4" creationId="{FD2B4057-6926-4091-A114-5B3859A38A64}"/>
          </ac:spMkLst>
        </pc:spChg>
        <pc:spChg chg="add mod">
          <ac:chgData name="Stefan Saroiu" userId="3fd66c69479db300" providerId="LiveId" clId="{2B36B977-FDF5-4B64-86B2-92088C297AE0}" dt="2021-06-08T01:11:09.507" v="1995"/>
          <ac:spMkLst>
            <pc:docMk/>
            <pc:sldMk cId="3879687742" sldId="2311"/>
            <ac:spMk id="5" creationId="{18114F64-3A97-4171-9CCD-BAA08A165382}"/>
          </ac:spMkLst>
        </pc:spChg>
        <pc:spChg chg="mod">
          <ac:chgData name="Stefan Saroiu" userId="3fd66c69479db300" providerId="LiveId" clId="{2B36B977-FDF5-4B64-86B2-92088C297AE0}" dt="2021-06-08T01:11:09.507" v="1995"/>
          <ac:spMkLst>
            <pc:docMk/>
            <pc:sldMk cId="3879687742" sldId="2311"/>
            <ac:spMk id="8" creationId="{7CA689E0-770E-4626-AB28-63F2DC3C1C97}"/>
          </ac:spMkLst>
        </pc:spChg>
        <pc:spChg chg="add mod">
          <ac:chgData name="Stefan Saroiu" userId="3fd66c69479db300" providerId="LiveId" clId="{2B36B977-FDF5-4B64-86B2-92088C297AE0}" dt="2021-06-08T01:12:49.424" v="2015" actId="20577"/>
          <ac:spMkLst>
            <pc:docMk/>
            <pc:sldMk cId="3879687742" sldId="2311"/>
            <ac:spMk id="9" creationId="{4DB65654-3A2E-451D-8C94-476AC0927126}"/>
          </ac:spMkLst>
        </pc:spChg>
        <pc:spChg chg="add del mod">
          <ac:chgData name="Stefan Saroiu" userId="3fd66c69479db300" providerId="LiveId" clId="{2B36B977-FDF5-4B64-86B2-92088C297AE0}" dt="2021-06-08T01:15:12.395" v="2039" actId="478"/>
          <ac:spMkLst>
            <pc:docMk/>
            <pc:sldMk cId="3879687742" sldId="2311"/>
            <ac:spMk id="10" creationId="{1D406D8F-81B9-478A-8508-3562CC40A074}"/>
          </ac:spMkLst>
        </pc:spChg>
        <pc:spChg chg="mod">
          <ac:chgData name="Stefan Saroiu" userId="3fd66c69479db300" providerId="LiveId" clId="{2B36B977-FDF5-4B64-86B2-92088C297AE0}" dt="2021-06-08T01:11:09.507" v="1995"/>
          <ac:spMkLst>
            <pc:docMk/>
            <pc:sldMk cId="3879687742" sldId="2311"/>
            <ac:spMk id="13" creationId="{4C3E009C-13CD-43A4-A3E4-FDB4B3389483}"/>
          </ac:spMkLst>
        </pc:spChg>
        <pc:spChg chg="add mod">
          <ac:chgData name="Stefan Saroiu" userId="3fd66c69479db300" providerId="LiveId" clId="{2B36B977-FDF5-4B64-86B2-92088C297AE0}" dt="2021-06-08T01:11:09.507" v="1995"/>
          <ac:spMkLst>
            <pc:docMk/>
            <pc:sldMk cId="3879687742" sldId="2311"/>
            <ac:spMk id="14" creationId="{43676418-B623-4E32-921B-007FC9E3E9BB}"/>
          </ac:spMkLst>
        </pc:spChg>
        <pc:spChg chg="add mod">
          <ac:chgData name="Stefan Saroiu" userId="3fd66c69479db300" providerId="LiveId" clId="{2B36B977-FDF5-4B64-86B2-92088C297AE0}" dt="2021-06-08T01:11:09.507" v="1995"/>
          <ac:spMkLst>
            <pc:docMk/>
            <pc:sldMk cId="3879687742" sldId="2311"/>
            <ac:spMk id="15" creationId="{F8863AE0-ED6E-4BDE-8D40-F22BE9199F3A}"/>
          </ac:spMkLst>
        </pc:spChg>
        <pc:spChg chg="mod">
          <ac:chgData name="Stefan Saroiu" userId="3fd66c69479db300" providerId="LiveId" clId="{2B36B977-FDF5-4B64-86B2-92088C297AE0}" dt="2021-06-08T01:11:09.507" v="1995"/>
          <ac:spMkLst>
            <pc:docMk/>
            <pc:sldMk cId="3879687742" sldId="2311"/>
            <ac:spMk id="18" creationId="{9CCA2042-A2E6-499D-9140-74873E350A04}"/>
          </ac:spMkLst>
        </pc:spChg>
        <pc:spChg chg="add mod">
          <ac:chgData name="Stefan Saroiu" userId="3fd66c69479db300" providerId="LiveId" clId="{2B36B977-FDF5-4B64-86B2-92088C297AE0}" dt="2021-06-08T01:11:09.507" v="1995"/>
          <ac:spMkLst>
            <pc:docMk/>
            <pc:sldMk cId="3879687742" sldId="2311"/>
            <ac:spMk id="19" creationId="{1A7ED4D9-C7D9-4B5E-AE64-95C2000CD501}"/>
          </ac:spMkLst>
        </pc:spChg>
        <pc:spChg chg="mod">
          <ac:chgData name="Stefan Saroiu" userId="3fd66c69479db300" providerId="LiveId" clId="{2B36B977-FDF5-4B64-86B2-92088C297AE0}" dt="2021-06-08T01:11:09.507" v="1995"/>
          <ac:spMkLst>
            <pc:docMk/>
            <pc:sldMk cId="3879687742" sldId="2311"/>
            <ac:spMk id="22" creationId="{248770D7-20E2-4563-B97F-58E03E9A1572}"/>
          </ac:spMkLst>
        </pc:spChg>
        <pc:spChg chg="add mod">
          <ac:chgData name="Stefan Saroiu" userId="3fd66c69479db300" providerId="LiveId" clId="{2B36B977-FDF5-4B64-86B2-92088C297AE0}" dt="2021-06-08T01:11:09.507" v="1995"/>
          <ac:spMkLst>
            <pc:docMk/>
            <pc:sldMk cId="3879687742" sldId="2311"/>
            <ac:spMk id="23" creationId="{218079CF-1866-4B94-A047-EC7BE58D6135}"/>
          </ac:spMkLst>
        </pc:spChg>
        <pc:spChg chg="mod">
          <ac:chgData name="Stefan Saroiu" userId="3fd66c69479db300" providerId="LiveId" clId="{2B36B977-FDF5-4B64-86B2-92088C297AE0}" dt="2021-06-08T01:11:09.507" v="1995"/>
          <ac:spMkLst>
            <pc:docMk/>
            <pc:sldMk cId="3879687742" sldId="2311"/>
            <ac:spMk id="26" creationId="{0FED2542-ED8E-4C21-9DF6-F5DD1CAAD35F}"/>
          </ac:spMkLst>
        </pc:spChg>
        <pc:spChg chg="add mod">
          <ac:chgData name="Stefan Saroiu" userId="3fd66c69479db300" providerId="LiveId" clId="{2B36B977-FDF5-4B64-86B2-92088C297AE0}" dt="2021-06-08T01:11:09.507" v="1995"/>
          <ac:spMkLst>
            <pc:docMk/>
            <pc:sldMk cId="3879687742" sldId="2311"/>
            <ac:spMk id="27" creationId="{65DC11A3-1FB3-47D9-BDAB-F6AEF3FCBDAD}"/>
          </ac:spMkLst>
        </pc:spChg>
        <pc:spChg chg="add">
          <ac:chgData name="Stefan Saroiu" userId="3fd66c69479db300" providerId="LiveId" clId="{2B36B977-FDF5-4B64-86B2-92088C297AE0}" dt="2021-06-08T01:13:13.684" v="2017" actId="22"/>
          <ac:spMkLst>
            <pc:docMk/>
            <pc:sldMk cId="3879687742" sldId="2311"/>
            <ac:spMk id="29" creationId="{8BE7BB6B-221A-40F8-8CA2-8B84C7A7A7DE}"/>
          </ac:spMkLst>
        </pc:spChg>
        <pc:grpChg chg="add mod">
          <ac:chgData name="Stefan Saroiu" userId="3fd66c69479db300" providerId="LiveId" clId="{2B36B977-FDF5-4B64-86B2-92088C297AE0}" dt="2021-06-08T01:11:09.507" v="1995"/>
          <ac:grpSpMkLst>
            <pc:docMk/>
            <pc:sldMk cId="3879687742" sldId="2311"/>
            <ac:grpSpMk id="6" creationId="{0038BDBB-DEC1-4F04-AE9C-76C4ACFA4E05}"/>
          </ac:grpSpMkLst>
        </pc:grpChg>
        <pc:grpChg chg="add mod">
          <ac:chgData name="Stefan Saroiu" userId="3fd66c69479db300" providerId="LiveId" clId="{2B36B977-FDF5-4B64-86B2-92088C297AE0}" dt="2021-06-08T01:11:09.507" v="1995"/>
          <ac:grpSpMkLst>
            <pc:docMk/>
            <pc:sldMk cId="3879687742" sldId="2311"/>
            <ac:grpSpMk id="11" creationId="{DC5F0D67-D2F5-4AF7-89B7-DE501B1F1C27}"/>
          </ac:grpSpMkLst>
        </pc:grpChg>
        <pc:grpChg chg="add mod">
          <ac:chgData name="Stefan Saroiu" userId="3fd66c69479db300" providerId="LiveId" clId="{2B36B977-FDF5-4B64-86B2-92088C297AE0}" dt="2021-06-08T01:11:09.507" v="1995"/>
          <ac:grpSpMkLst>
            <pc:docMk/>
            <pc:sldMk cId="3879687742" sldId="2311"/>
            <ac:grpSpMk id="16" creationId="{E1F4A441-1229-4D36-9D33-E25AB522A72A}"/>
          </ac:grpSpMkLst>
        </pc:grpChg>
        <pc:grpChg chg="add mod">
          <ac:chgData name="Stefan Saroiu" userId="3fd66c69479db300" providerId="LiveId" clId="{2B36B977-FDF5-4B64-86B2-92088C297AE0}" dt="2021-06-08T01:11:09.507" v="1995"/>
          <ac:grpSpMkLst>
            <pc:docMk/>
            <pc:sldMk cId="3879687742" sldId="2311"/>
            <ac:grpSpMk id="20" creationId="{F7F70844-2125-4B9B-B555-D337E997F288}"/>
          </ac:grpSpMkLst>
        </pc:grpChg>
        <pc:grpChg chg="add mod">
          <ac:chgData name="Stefan Saroiu" userId="3fd66c69479db300" providerId="LiveId" clId="{2B36B977-FDF5-4B64-86B2-92088C297AE0}" dt="2021-06-08T01:11:09.507" v="1995"/>
          <ac:grpSpMkLst>
            <pc:docMk/>
            <pc:sldMk cId="3879687742" sldId="2311"/>
            <ac:grpSpMk id="24" creationId="{AF831CA5-9E74-4814-BB5C-5E68A548FB09}"/>
          </ac:grpSpMkLst>
        </pc:grpChg>
        <pc:cxnChg chg="mod">
          <ac:chgData name="Stefan Saroiu" userId="3fd66c69479db300" providerId="LiveId" clId="{2B36B977-FDF5-4B64-86B2-92088C297AE0}" dt="2021-06-08T01:11:09.507" v="1995"/>
          <ac:cxnSpMkLst>
            <pc:docMk/>
            <pc:sldMk cId="3879687742" sldId="2311"/>
            <ac:cxnSpMk id="7" creationId="{0426D4BA-C12A-46ED-8E77-26C73E4ED04B}"/>
          </ac:cxnSpMkLst>
        </pc:cxnChg>
        <pc:cxnChg chg="mod">
          <ac:chgData name="Stefan Saroiu" userId="3fd66c69479db300" providerId="LiveId" clId="{2B36B977-FDF5-4B64-86B2-92088C297AE0}" dt="2021-06-08T01:11:09.507" v="1995"/>
          <ac:cxnSpMkLst>
            <pc:docMk/>
            <pc:sldMk cId="3879687742" sldId="2311"/>
            <ac:cxnSpMk id="12" creationId="{3C5B34B4-D8A4-4905-B852-A1FDEC024068}"/>
          </ac:cxnSpMkLst>
        </pc:cxnChg>
        <pc:cxnChg chg="mod">
          <ac:chgData name="Stefan Saroiu" userId="3fd66c69479db300" providerId="LiveId" clId="{2B36B977-FDF5-4B64-86B2-92088C297AE0}" dt="2021-06-08T01:11:09.507" v="1995"/>
          <ac:cxnSpMkLst>
            <pc:docMk/>
            <pc:sldMk cId="3879687742" sldId="2311"/>
            <ac:cxnSpMk id="17" creationId="{178E6C5D-2BF3-4505-98C9-ADDAFF236F02}"/>
          </ac:cxnSpMkLst>
        </pc:cxnChg>
        <pc:cxnChg chg="mod">
          <ac:chgData name="Stefan Saroiu" userId="3fd66c69479db300" providerId="LiveId" clId="{2B36B977-FDF5-4B64-86B2-92088C297AE0}" dt="2021-06-08T01:11:09.507" v="1995"/>
          <ac:cxnSpMkLst>
            <pc:docMk/>
            <pc:sldMk cId="3879687742" sldId="2311"/>
            <ac:cxnSpMk id="21" creationId="{AF566DCD-A676-4E2B-A4D6-F9AA1AE5FF7D}"/>
          </ac:cxnSpMkLst>
        </pc:cxnChg>
        <pc:cxnChg chg="mod">
          <ac:chgData name="Stefan Saroiu" userId="3fd66c69479db300" providerId="LiveId" clId="{2B36B977-FDF5-4B64-86B2-92088C297AE0}" dt="2021-06-08T01:11:09.507" v="1995"/>
          <ac:cxnSpMkLst>
            <pc:docMk/>
            <pc:sldMk cId="3879687742" sldId="2311"/>
            <ac:cxnSpMk id="25" creationId="{561C7468-FD0F-48D7-9E5A-8A7BAD3CDE39}"/>
          </ac:cxnSpMkLst>
        </pc:cxnChg>
      </pc:sldChg>
      <pc:sldChg chg="modSp mod">
        <pc:chgData name="Stefan Saroiu" userId="3fd66c69479db300" providerId="LiveId" clId="{2B36B977-FDF5-4B64-86B2-92088C297AE0}" dt="2021-06-14T22:00:05.511" v="2260" actId="14100"/>
        <pc:sldMkLst>
          <pc:docMk/>
          <pc:sldMk cId="1321849168" sldId="2312"/>
        </pc:sldMkLst>
        <pc:spChg chg="mod">
          <ac:chgData name="Stefan Saroiu" userId="3fd66c69479db300" providerId="LiveId" clId="{2B36B977-FDF5-4B64-86B2-92088C297AE0}" dt="2021-06-14T22:00:05.511" v="2260" actId="14100"/>
          <ac:spMkLst>
            <pc:docMk/>
            <pc:sldMk cId="1321849168" sldId="2312"/>
            <ac:spMk id="2" creationId="{F8DBAB52-6461-4B60-9979-344925E5F68F}"/>
          </ac:spMkLst>
        </pc:spChg>
        <pc:spChg chg="mod">
          <ac:chgData name="Stefan Saroiu" userId="3fd66c69479db300" providerId="LiveId" clId="{2B36B977-FDF5-4B64-86B2-92088C297AE0}" dt="2021-06-14T22:00:02.721" v="2259" actId="1076"/>
          <ac:spMkLst>
            <pc:docMk/>
            <pc:sldMk cId="1321849168" sldId="2312"/>
            <ac:spMk id="3" creationId="{1BC60029-CDE8-4FC0-ADE8-CAE1C482974E}"/>
          </ac:spMkLst>
        </pc:spChg>
      </pc:sldChg>
      <pc:sldChg chg="modSp mod">
        <pc:chgData name="Stefan Saroiu" userId="3fd66c69479db300" providerId="LiveId" clId="{2B36B977-FDF5-4B64-86B2-92088C297AE0}" dt="2021-06-14T22:03:53.401" v="2262" actId="1076"/>
        <pc:sldMkLst>
          <pc:docMk/>
          <pc:sldMk cId="1896153227" sldId="2314"/>
        </pc:sldMkLst>
        <pc:spChg chg="mod">
          <ac:chgData name="Stefan Saroiu" userId="3fd66c69479db300" providerId="LiveId" clId="{2B36B977-FDF5-4B64-86B2-92088C297AE0}" dt="2021-06-14T22:03:50.347" v="2261" actId="14100"/>
          <ac:spMkLst>
            <pc:docMk/>
            <pc:sldMk cId="1896153227" sldId="2314"/>
            <ac:spMk id="2" creationId="{B2113FDC-6589-4299-80DB-EEF4B46DCB78}"/>
          </ac:spMkLst>
        </pc:spChg>
        <pc:spChg chg="mod">
          <ac:chgData name="Stefan Saroiu" userId="3fd66c69479db300" providerId="LiveId" clId="{2B36B977-FDF5-4B64-86B2-92088C297AE0}" dt="2021-06-14T22:03:53.401" v="2262" actId="1076"/>
          <ac:spMkLst>
            <pc:docMk/>
            <pc:sldMk cId="1896153227" sldId="2314"/>
            <ac:spMk id="3" creationId="{558AC985-960F-419E-95A9-2F14F62E1DED}"/>
          </ac:spMkLst>
        </pc:spChg>
      </pc:sldChg>
      <pc:sldChg chg="modSp mod">
        <pc:chgData name="Stefan Saroiu" userId="3fd66c69479db300" providerId="LiveId" clId="{2B36B977-FDF5-4B64-86B2-92088C297AE0}" dt="2021-06-14T22:04:12.194" v="2303" actId="1035"/>
        <pc:sldMkLst>
          <pc:docMk/>
          <pc:sldMk cId="3896256364" sldId="2315"/>
        </pc:sldMkLst>
        <pc:spChg chg="mod">
          <ac:chgData name="Stefan Saroiu" userId="3fd66c69479db300" providerId="LiveId" clId="{2B36B977-FDF5-4B64-86B2-92088C297AE0}" dt="2021-06-14T22:04:00.219" v="2263" actId="14100"/>
          <ac:spMkLst>
            <pc:docMk/>
            <pc:sldMk cId="3896256364" sldId="2315"/>
            <ac:spMk id="2" creationId="{931F3D27-4CA4-404E-A969-0D7C89754ADB}"/>
          </ac:spMkLst>
        </pc:spChg>
        <pc:spChg chg="mod">
          <ac:chgData name="Stefan Saroiu" userId="3fd66c69479db300" providerId="LiveId" clId="{2B36B977-FDF5-4B64-86B2-92088C297AE0}" dt="2021-06-14T22:04:08.155" v="2286" actId="1035"/>
          <ac:spMkLst>
            <pc:docMk/>
            <pc:sldMk cId="3896256364" sldId="2315"/>
            <ac:spMk id="3" creationId="{6CC26B60-7536-4988-B18B-F1F2C4B76850}"/>
          </ac:spMkLst>
        </pc:spChg>
        <pc:graphicFrameChg chg="mod">
          <ac:chgData name="Stefan Saroiu" userId="3fd66c69479db300" providerId="LiveId" clId="{2B36B977-FDF5-4B64-86B2-92088C297AE0}" dt="2021-06-14T22:04:12.194" v="2303" actId="1035"/>
          <ac:graphicFrameMkLst>
            <pc:docMk/>
            <pc:sldMk cId="3896256364" sldId="2315"/>
            <ac:graphicFrameMk id="7" creationId="{755E393E-89FD-49B7-A03D-B99B08DCE0AB}"/>
          </ac:graphicFrameMkLst>
        </pc:graphicFrameChg>
      </pc:sldChg>
      <pc:sldChg chg="modSp mod">
        <pc:chgData name="Stefan Saroiu" userId="3fd66c69479db300" providerId="LiveId" clId="{2B36B977-FDF5-4B64-86B2-92088C297AE0}" dt="2021-06-14T22:04:20.955" v="2323" actId="1035"/>
        <pc:sldMkLst>
          <pc:docMk/>
          <pc:sldMk cId="1338641828" sldId="2316"/>
        </pc:sldMkLst>
        <pc:spChg chg="mod">
          <ac:chgData name="Stefan Saroiu" userId="3fd66c69479db300" providerId="LiveId" clId="{2B36B977-FDF5-4B64-86B2-92088C297AE0}" dt="2021-06-14T22:04:18.234" v="2304" actId="14100"/>
          <ac:spMkLst>
            <pc:docMk/>
            <pc:sldMk cId="1338641828" sldId="2316"/>
            <ac:spMk id="2" creationId="{B4F825D7-A211-43F1-A847-FD9DBB367DBA}"/>
          </ac:spMkLst>
        </pc:spChg>
        <pc:spChg chg="mod">
          <ac:chgData name="Stefan Saroiu" userId="3fd66c69479db300" providerId="LiveId" clId="{2B36B977-FDF5-4B64-86B2-92088C297AE0}" dt="2021-06-14T22:04:20.955" v="2323" actId="1035"/>
          <ac:spMkLst>
            <pc:docMk/>
            <pc:sldMk cId="1338641828" sldId="2316"/>
            <ac:spMk id="3" creationId="{F2374FC2-A2AE-43EC-A959-FC49BA9F62ED}"/>
          </ac:spMkLst>
        </pc:spChg>
      </pc:sldChg>
      <pc:sldChg chg="addSp delSp modSp mod">
        <pc:chgData name="Stefan Saroiu" userId="3fd66c69479db300" providerId="LiveId" clId="{2B36B977-FDF5-4B64-86B2-92088C297AE0}" dt="2021-06-14T22:04:51.314" v="2377" actId="1035"/>
        <pc:sldMkLst>
          <pc:docMk/>
          <pc:sldMk cId="814945373" sldId="2318"/>
        </pc:sldMkLst>
        <pc:spChg chg="del">
          <ac:chgData name="Stefan Saroiu" userId="3fd66c69479db300" providerId="LiveId" clId="{2B36B977-FDF5-4B64-86B2-92088C297AE0}" dt="2021-06-14T22:04:33.556" v="2324" actId="478"/>
          <ac:spMkLst>
            <pc:docMk/>
            <pc:sldMk cId="814945373" sldId="2318"/>
            <ac:spMk id="2" creationId="{300B842A-95DF-4055-8B80-6E12FE4C1129}"/>
          </ac:spMkLst>
        </pc:spChg>
        <pc:spChg chg="mod">
          <ac:chgData name="Stefan Saroiu" userId="3fd66c69479db300" providerId="LiveId" clId="{2B36B977-FDF5-4B64-86B2-92088C297AE0}" dt="2021-06-14T22:04:51.314" v="2377" actId="1035"/>
          <ac:spMkLst>
            <pc:docMk/>
            <pc:sldMk cId="814945373" sldId="2318"/>
            <ac:spMk id="5" creationId="{BF7DDEE8-8338-4052-912F-B5B1EB597C01}"/>
          </ac:spMkLst>
        </pc:spChg>
        <pc:spChg chg="mod">
          <ac:chgData name="Stefan Saroiu" userId="3fd66c69479db300" providerId="LiveId" clId="{2B36B977-FDF5-4B64-86B2-92088C297AE0}" dt="2021-06-14T22:04:51.314" v="2377" actId="1035"/>
          <ac:spMkLst>
            <pc:docMk/>
            <pc:sldMk cId="814945373" sldId="2318"/>
            <ac:spMk id="6" creationId="{4367564A-D124-4AED-B59E-BE243BAB39C1}"/>
          </ac:spMkLst>
        </pc:spChg>
        <pc:spChg chg="mod">
          <ac:chgData name="Stefan Saroiu" userId="3fd66c69479db300" providerId="LiveId" clId="{2B36B977-FDF5-4B64-86B2-92088C297AE0}" dt="2021-06-14T22:04:51.314" v="2377" actId="1035"/>
          <ac:spMkLst>
            <pc:docMk/>
            <pc:sldMk cId="814945373" sldId="2318"/>
            <ac:spMk id="9" creationId="{51293302-9B9F-40D3-A2F5-250F7902A285}"/>
          </ac:spMkLst>
        </pc:spChg>
        <pc:spChg chg="mod">
          <ac:chgData name="Stefan Saroiu" userId="3fd66c69479db300" providerId="LiveId" clId="{2B36B977-FDF5-4B64-86B2-92088C297AE0}" dt="2021-06-14T22:04:51.314" v="2377" actId="1035"/>
          <ac:spMkLst>
            <pc:docMk/>
            <pc:sldMk cId="814945373" sldId="2318"/>
            <ac:spMk id="10" creationId="{688DEFAF-A613-4183-9527-FAD229ED53A3}"/>
          </ac:spMkLst>
        </pc:spChg>
        <pc:spChg chg="mod">
          <ac:chgData name="Stefan Saroiu" userId="3fd66c69479db300" providerId="LiveId" clId="{2B36B977-FDF5-4B64-86B2-92088C297AE0}" dt="2021-06-14T22:04:51.314" v="2377" actId="1035"/>
          <ac:spMkLst>
            <pc:docMk/>
            <pc:sldMk cId="814945373" sldId="2318"/>
            <ac:spMk id="12" creationId="{845966E5-A693-4B46-B22F-828CFDA2206C}"/>
          </ac:spMkLst>
        </pc:spChg>
        <pc:spChg chg="mod">
          <ac:chgData name="Stefan Saroiu" userId="3fd66c69479db300" providerId="LiveId" clId="{2B36B977-FDF5-4B64-86B2-92088C297AE0}" dt="2021-06-14T22:04:51.314" v="2377" actId="1035"/>
          <ac:spMkLst>
            <pc:docMk/>
            <pc:sldMk cId="814945373" sldId="2318"/>
            <ac:spMk id="13" creationId="{D72B16A6-F5B1-4A8E-A2F1-762274A26971}"/>
          </ac:spMkLst>
        </pc:spChg>
        <pc:spChg chg="mod">
          <ac:chgData name="Stefan Saroiu" userId="3fd66c69479db300" providerId="LiveId" clId="{2B36B977-FDF5-4B64-86B2-92088C297AE0}" dt="2021-06-14T22:04:51.314" v="2377" actId="1035"/>
          <ac:spMkLst>
            <pc:docMk/>
            <pc:sldMk cId="814945373" sldId="2318"/>
            <ac:spMk id="15" creationId="{76EC5446-143F-4D77-B090-3A9031A47C22}"/>
          </ac:spMkLst>
        </pc:spChg>
        <pc:spChg chg="mod">
          <ac:chgData name="Stefan Saroiu" userId="3fd66c69479db300" providerId="LiveId" clId="{2B36B977-FDF5-4B64-86B2-92088C297AE0}" dt="2021-06-14T22:04:51.314" v="2377" actId="1035"/>
          <ac:spMkLst>
            <pc:docMk/>
            <pc:sldMk cId="814945373" sldId="2318"/>
            <ac:spMk id="16" creationId="{50A849A1-BB3B-46B8-B288-DCB9C06E2BB5}"/>
          </ac:spMkLst>
        </pc:spChg>
        <pc:spChg chg="mod">
          <ac:chgData name="Stefan Saroiu" userId="3fd66c69479db300" providerId="LiveId" clId="{2B36B977-FDF5-4B64-86B2-92088C297AE0}" dt="2021-06-14T22:04:51.314" v="2377" actId="1035"/>
          <ac:spMkLst>
            <pc:docMk/>
            <pc:sldMk cId="814945373" sldId="2318"/>
            <ac:spMk id="18" creationId="{63A8D7EB-665C-4F35-8E70-F662CE06E949}"/>
          </ac:spMkLst>
        </pc:spChg>
        <pc:spChg chg="mod">
          <ac:chgData name="Stefan Saroiu" userId="3fd66c69479db300" providerId="LiveId" clId="{2B36B977-FDF5-4B64-86B2-92088C297AE0}" dt="2021-06-14T22:04:51.314" v="2377" actId="1035"/>
          <ac:spMkLst>
            <pc:docMk/>
            <pc:sldMk cId="814945373" sldId="2318"/>
            <ac:spMk id="19" creationId="{2A793537-4D75-4321-AAB6-90588AA63BCA}"/>
          </ac:spMkLst>
        </pc:spChg>
        <pc:spChg chg="mod">
          <ac:chgData name="Stefan Saroiu" userId="3fd66c69479db300" providerId="LiveId" clId="{2B36B977-FDF5-4B64-86B2-92088C297AE0}" dt="2021-06-14T22:04:51.314" v="2377" actId="1035"/>
          <ac:spMkLst>
            <pc:docMk/>
            <pc:sldMk cId="814945373" sldId="2318"/>
            <ac:spMk id="20" creationId="{34BE95C6-216E-4AD5-843E-048F8EF94675}"/>
          </ac:spMkLst>
        </pc:spChg>
        <pc:spChg chg="mod">
          <ac:chgData name="Stefan Saroiu" userId="3fd66c69479db300" providerId="LiveId" clId="{2B36B977-FDF5-4B64-86B2-92088C297AE0}" dt="2021-06-14T22:04:51.314" v="2377" actId="1035"/>
          <ac:spMkLst>
            <pc:docMk/>
            <pc:sldMk cId="814945373" sldId="2318"/>
            <ac:spMk id="21" creationId="{F312DD93-9E68-4ADF-8BB6-06E4A3001D34}"/>
          </ac:spMkLst>
        </pc:spChg>
        <pc:spChg chg="mod">
          <ac:chgData name="Stefan Saroiu" userId="3fd66c69479db300" providerId="LiveId" clId="{2B36B977-FDF5-4B64-86B2-92088C297AE0}" dt="2021-06-14T22:04:51.314" v="2377" actId="1035"/>
          <ac:spMkLst>
            <pc:docMk/>
            <pc:sldMk cId="814945373" sldId="2318"/>
            <ac:spMk id="22" creationId="{E42338D1-813C-4056-B61B-2414D4BF83C7}"/>
          </ac:spMkLst>
        </pc:spChg>
        <pc:spChg chg="mod">
          <ac:chgData name="Stefan Saroiu" userId="3fd66c69479db300" providerId="LiveId" clId="{2B36B977-FDF5-4B64-86B2-92088C297AE0}" dt="2021-06-14T22:04:51.314" v="2377" actId="1035"/>
          <ac:spMkLst>
            <pc:docMk/>
            <pc:sldMk cId="814945373" sldId="2318"/>
            <ac:spMk id="23" creationId="{EF2E4181-7375-481B-AA6C-F5D715764B0E}"/>
          </ac:spMkLst>
        </pc:spChg>
        <pc:spChg chg="mod">
          <ac:chgData name="Stefan Saroiu" userId="3fd66c69479db300" providerId="LiveId" clId="{2B36B977-FDF5-4B64-86B2-92088C297AE0}" dt="2021-06-14T22:04:51.314" v="2377" actId="1035"/>
          <ac:spMkLst>
            <pc:docMk/>
            <pc:sldMk cId="814945373" sldId="2318"/>
            <ac:spMk id="25" creationId="{8037A5EF-3EEE-444B-A6D1-76D09CD1D134}"/>
          </ac:spMkLst>
        </pc:spChg>
        <pc:spChg chg="mod">
          <ac:chgData name="Stefan Saroiu" userId="3fd66c69479db300" providerId="LiveId" clId="{2B36B977-FDF5-4B64-86B2-92088C297AE0}" dt="2021-06-14T22:04:51.314" v="2377" actId="1035"/>
          <ac:spMkLst>
            <pc:docMk/>
            <pc:sldMk cId="814945373" sldId="2318"/>
            <ac:spMk id="26" creationId="{E290327B-E096-4F2C-B33B-7C4B52FA83F4}"/>
          </ac:spMkLst>
        </pc:spChg>
        <pc:spChg chg="mod">
          <ac:chgData name="Stefan Saroiu" userId="3fd66c69479db300" providerId="LiveId" clId="{2B36B977-FDF5-4B64-86B2-92088C297AE0}" dt="2021-06-14T22:04:51.314" v="2377" actId="1035"/>
          <ac:spMkLst>
            <pc:docMk/>
            <pc:sldMk cId="814945373" sldId="2318"/>
            <ac:spMk id="29" creationId="{A2DF4C5C-252D-42B4-BF8A-B587132538C4}"/>
          </ac:spMkLst>
        </pc:spChg>
        <pc:spChg chg="mod">
          <ac:chgData name="Stefan Saroiu" userId="3fd66c69479db300" providerId="LiveId" clId="{2B36B977-FDF5-4B64-86B2-92088C297AE0}" dt="2021-06-14T22:04:51.314" v="2377" actId="1035"/>
          <ac:spMkLst>
            <pc:docMk/>
            <pc:sldMk cId="814945373" sldId="2318"/>
            <ac:spMk id="30" creationId="{44184663-3C7C-4AF2-A39E-2D2113B143A7}"/>
          </ac:spMkLst>
        </pc:spChg>
        <pc:spChg chg="mod">
          <ac:chgData name="Stefan Saroiu" userId="3fd66c69479db300" providerId="LiveId" clId="{2B36B977-FDF5-4B64-86B2-92088C297AE0}" dt="2021-06-14T22:04:51.314" v="2377" actId="1035"/>
          <ac:spMkLst>
            <pc:docMk/>
            <pc:sldMk cId="814945373" sldId="2318"/>
            <ac:spMk id="32" creationId="{FDEE2E07-9EDC-45D8-81BB-392CD472BFC7}"/>
          </ac:spMkLst>
        </pc:spChg>
        <pc:spChg chg="mod">
          <ac:chgData name="Stefan Saroiu" userId="3fd66c69479db300" providerId="LiveId" clId="{2B36B977-FDF5-4B64-86B2-92088C297AE0}" dt="2021-06-14T22:04:51.314" v="2377" actId="1035"/>
          <ac:spMkLst>
            <pc:docMk/>
            <pc:sldMk cId="814945373" sldId="2318"/>
            <ac:spMk id="33" creationId="{18A2FF3F-F100-4A15-AAE2-0560C09D4678}"/>
          </ac:spMkLst>
        </pc:spChg>
        <pc:spChg chg="mod">
          <ac:chgData name="Stefan Saroiu" userId="3fd66c69479db300" providerId="LiveId" clId="{2B36B977-FDF5-4B64-86B2-92088C297AE0}" dt="2021-06-14T22:04:51.314" v="2377" actId="1035"/>
          <ac:spMkLst>
            <pc:docMk/>
            <pc:sldMk cId="814945373" sldId="2318"/>
            <ac:spMk id="34" creationId="{4FB75814-7E8D-4940-97A2-D7D03282943D}"/>
          </ac:spMkLst>
        </pc:spChg>
        <pc:spChg chg="add del mod">
          <ac:chgData name="Stefan Saroiu" userId="3fd66c69479db300" providerId="LiveId" clId="{2B36B977-FDF5-4B64-86B2-92088C297AE0}" dt="2021-06-14T22:04:36.537" v="2325" actId="478"/>
          <ac:spMkLst>
            <pc:docMk/>
            <pc:sldMk cId="814945373" sldId="2318"/>
            <ac:spMk id="35" creationId="{15C587B4-6A90-4789-AACF-968A3943481A}"/>
          </ac:spMkLst>
        </pc:spChg>
        <pc:spChg chg="mod">
          <ac:chgData name="Stefan Saroiu" userId="3fd66c69479db300" providerId="LiveId" clId="{2B36B977-FDF5-4B64-86B2-92088C297AE0}" dt="2021-06-14T22:04:51.314" v="2377" actId="1035"/>
          <ac:spMkLst>
            <pc:docMk/>
            <pc:sldMk cId="814945373" sldId="2318"/>
            <ac:spMk id="36" creationId="{F04BEAE1-7EEE-4185-9119-F0C465F9940D}"/>
          </ac:spMkLst>
        </pc:spChg>
        <pc:spChg chg="mod">
          <ac:chgData name="Stefan Saroiu" userId="3fd66c69479db300" providerId="LiveId" clId="{2B36B977-FDF5-4B64-86B2-92088C297AE0}" dt="2021-06-14T22:04:51.314" v="2377" actId="1035"/>
          <ac:spMkLst>
            <pc:docMk/>
            <pc:sldMk cId="814945373" sldId="2318"/>
            <ac:spMk id="37" creationId="{FE244FA0-8F6A-43D7-9E62-2A55D9BF1B8F}"/>
          </ac:spMkLst>
        </pc:spChg>
        <pc:graphicFrameChg chg="mod modGraphic">
          <ac:chgData name="Stefan Saroiu" userId="3fd66c69479db300" providerId="LiveId" clId="{2B36B977-FDF5-4B64-86B2-92088C297AE0}" dt="2021-06-14T22:04:51.314" v="2377" actId="1035"/>
          <ac:graphicFrameMkLst>
            <pc:docMk/>
            <pc:sldMk cId="814945373" sldId="2318"/>
            <ac:graphicFrameMk id="4" creationId="{BA0215A4-6C47-4F3E-83F1-8E2D81316118}"/>
          </ac:graphicFrameMkLst>
        </pc:graphicFrameChg>
        <pc:graphicFrameChg chg="mod">
          <ac:chgData name="Stefan Saroiu" userId="3fd66c69479db300" providerId="LiveId" clId="{2B36B977-FDF5-4B64-86B2-92088C297AE0}" dt="2021-06-14T22:04:51.314" v="2377" actId="1035"/>
          <ac:graphicFrameMkLst>
            <pc:docMk/>
            <pc:sldMk cId="814945373" sldId="2318"/>
            <ac:graphicFrameMk id="7" creationId="{F2150200-52DB-4A61-924B-BA6E9EBA3207}"/>
          </ac:graphicFrameMkLst>
        </pc:graphicFrameChg>
        <pc:graphicFrameChg chg="mod modGraphic">
          <ac:chgData name="Stefan Saroiu" userId="3fd66c69479db300" providerId="LiveId" clId="{2B36B977-FDF5-4B64-86B2-92088C297AE0}" dt="2021-06-14T22:04:51.314" v="2377" actId="1035"/>
          <ac:graphicFrameMkLst>
            <pc:docMk/>
            <pc:sldMk cId="814945373" sldId="2318"/>
            <ac:graphicFrameMk id="8" creationId="{C20EA230-F665-4CBD-B51C-7855BEA885EF}"/>
          </ac:graphicFrameMkLst>
        </pc:graphicFrameChg>
        <pc:graphicFrameChg chg="mod">
          <ac:chgData name="Stefan Saroiu" userId="3fd66c69479db300" providerId="LiveId" clId="{2B36B977-FDF5-4B64-86B2-92088C297AE0}" dt="2021-06-14T22:04:51.314" v="2377" actId="1035"/>
          <ac:graphicFrameMkLst>
            <pc:docMk/>
            <pc:sldMk cId="814945373" sldId="2318"/>
            <ac:graphicFrameMk id="11" creationId="{EA71A72E-A7FA-42E6-A090-1DB8F793666E}"/>
          </ac:graphicFrameMkLst>
        </pc:graphicFrameChg>
        <pc:graphicFrameChg chg="mod modGraphic">
          <ac:chgData name="Stefan Saroiu" userId="3fd66c69479db300" providerId="LiveId" clId="{2B36B977-FDF5-4B64-86B2-92088C297AE0}" dt="2021-06-14T22:04:51.314" v="2377" actId="1035"/>
          <ac:graphicFrameMkLst>
            <pc:docMk/>
            <pc:sldMk cId="814945373" sldId="2318"/>
            <ac:graphicFrameMk id="14" creationId="{060795F7-4550-483A-9AAA-343037FA2692}"/>
          </ac:graphicFrameMkLst>
        </pc:graphicFrameChg>
        <pc:graphicFrameChg chg="mod">
          <ac:chgData name="Stefan Saroiu" userId="3fd66c69479db300" providerId="LiveId" clId="{2B36B977-FDF5-4B64-86B2-92088C297AE0}" dt="2021-06-14T22:04:51.314" v="2377" actId="1035"/>
          <ac:graphicFrameMkLst>
            <pc:docMk/>
            <pc:sldMk cId="814945373" sldId="2318"/>
            <ac:graphicFrameMk id="17" creationId="{6BC5AF62-92A8-43EA-B526-826C2297F23B}"/>
          </ac:graphicFrameMkLst>
        </pc:graphicFrameChg>
        <pc:graphicFrameChg chg="mod modGraphic">
          <ac:chgData name="Stefan Saroiu" userId="3fd66c69479db300" providerId="LiveId" clId="{2B36B977-FDF5-4B64-86B2-92088C297AE0}" dt="2021-06-14T22:04:51.314" v="2377" actId="1035"/>
          <ac:graphicFrameMkLst>
            <pc:docMk/>
            <pc:sldMk cId="814945373" sldId="2318"/>
            <ac:graphicFrameMk id="24" creationId="{ADBDC5C4-D6EB-4E2F-9D08-D7BB3F242643}"/>
          </ac:graphicFrameMkLst>
        </pc:graphicFrameChg>
        <pc:graphicFrameChg chg="mod">
          <ac:chgData name="Stefan Saroiu" userId="3fd66c69479db300" providerId="LiveId" clId="{2B36B977-FDF5-4B64-86B2-92088C297AE0}" dt="2021-06-14T22:04:51.314" v="2377" actId="1035"/>
          <ac:graphicFrameMkLst>
            <pc:docMk/>
            <pc:sldMk cId="814945373" sldId="2318"/>
            <ac:graphicFrameMk id="27" creationId="{AEAB2A2F-09B4-4863-B17C-0724FAC4D30B}"/>
          </ac:graphicFrameMkLst>
        </pc:graphicFrameChg>
        <pc:graphicFrameChg chg="mod modGraphic">
          <ac:chgData name="Stefan Saroiu" userId="3fd66c69479db300" providerId="LiveId" clId="{2B36B977-FDF5-4B64-86B2-92088C297AE0}" dt="2021-06-14T22:04:51.314" v="2377" actId="1035"/>
          <ac:graphicFrameMkLst>
            <pc:docMk/>
            <pc:sldMk cId="814945373" sldId="2318"/>
            <ac:graphicFrameMk id="28" creationId="{5FB36699-76A7-4566-A8D6-8D1B21C497FA}"/>
          </ac:graphicFrameMkLst>
        </pc:graphicFrameChg>
        <pc:graphicFrameChg chg="mod">
          <ac:chgData name="Stefan Saroiu" userId="3fd66c69479db300" providerId="LiveId" clId="{2B36B977-FDF5-4B64-86B2-92088C297AE0}" dt="2021-06-14T22:04:51.314" v="2377" actId="1035"/>
          <ac:graphicFrameMkLst>
            <pc:docMk/>
            <pc:sldMk cId="814945373" sldId="2318"/>
            <ac:graphicFrameMk id="31" creationId="{D39CC9E3-EA11-4874-BD0C-DE30FC6BA628}"/>
          </ac:graphicFrameMkLst>
        </pc:graphicFrameChg>
      </pc:sldChg>
      <pc:sldChg chg="modSp mod">
        <pc:chgData name="Stefan Saroiu" userId="3fd66c69479db300" providerId="LiveId" clId="{2B36B977-FDF5-4B64-86B2-92088C297AE0}" dt="2021-06-14T22:05:37.069" v="2487" actId="1035"/>
        <pc:sldMkLst>
          <pc:docMk/>
          <pc:sldMk cId="2998054449" sldId="2319"/>
        </pc:sldMkLst>
        <pc:spChg chg="mod">
          <ac:chgData name="Stefan Saroiu" userId="3fd66c69479db300" providerId="LiveId" clId="{2B36B977-FDF5-4B64-86B2-92088C297AE0}" dt="2021-06-14T22:05:31.291" v="2463" actId="27636"/>
          <ac:spMkLst>
            <pc:docMk/>
            <pc:sldMk cId="2998054449" sldId="2319"/>
            <ac:spMk id="2" creationId="{7878D063-44E8-43A5-8395-8315CF851FA8}"/>
          </ac:spMkLst>
        </pc:spChg>
        <pc:picChg chg="mod">
          <ac:chgData name="Stefan Saroiu" userId="3fd66c69479db300" providerId="LiveId" clId="{2B36B977-FDF5-4B64-86B2-92088C297AE0}" dt="2021-06-14T22:05:37.069" v="2487" actId="1035"/>
          <ac:picMkLst>
            <pc:docMk/>
            <pc:sldMk cId="2998054449" sldId="2319"/>
            <ac:picMk id="379" creationId="{8202BB67-33E2-4E9F-A721-D788F4F2BF63}"/>
          </ac:picMkLst>
        </pc:picChg>
      </pc:sldChg>
      <pc:sldChg chg="modSp">
        <pc:chgData name="Stefan Saroiu" userId="3fd66c69479db300" providerId="LiveId" clId="{2B36B977-FDF5-4B64-86B2-92088C297AE0}" dt="2021-06-14T22:06:15.099" v="2528" actId="20577"/>
        <pc:sldMkLst>
          <pc:docMk/>
          <pc:sldMk cId="1270436805" sldId="2320"/>
        </pc:sldMkLst>
        <pc:spChg chg="mod">
          <ac:chgData name="Stefan Saroiu" userId="3fd66c69479db300" providerId="LiveId" clId="{2B36B977-FDF5-4B64-86B2-92088C297AE0}" dt="2021-06-14T22:06:15.099" v="2528" actId="20577"/>
          <ac:spMkLst>
            <pc:docMk/>
            <pc:sldMk cId="1270436805" sldId="2320"/>
            <ac:spMk id="3" creationId="{93E6F282-60C3-4B52-891F-2814F47926BD}"/>
          </ac:spMkLst>
        </pc:spChg>
      </pc:sldChg>
      <pc:sldChg chg="modSp mod">
        <pc:chgData name="Stefan Saroiu" userId="3fd66c69479db300" providerId="LiveId" clId="{2B36B977-FDF5-4B64-86B2-92088C297AE0}" dt="2021-06-14T22:05:48.339" v="2507" actId="1035"/>
        <pc:sldMkLst>
          <pc:docMk/>
          <pc:sldMk cId="1972407025" sldId="2321"/>
        </pc:sldMkLst>
        <pc:spChg chg="mod">
          <ac:chgData name="Stefan Saroiu" userId="3fd66c69479db300" providerId="LiveId" clId="{2B36B977-FDF5-4B64-86B2-92088C297AE0}" dt="2021-06-14T22:05:42.291" v="2489" actId="27636"/>
          <ac:spMkLst>
            <pc:docMk/>
            <pc:sldMk cId="1972407025" sldId="2321"/>
            <ac:spMk id="2" creationId="{7878D063-44E8-43A5-8395-8315CF851FA8}"/>
          </ac:spMkLst>
        </pc:spChg>
        <pc:picChg chg="mod">
          <ac:chgData name="Stefan Saroiu" userId="3fd66c69479db300" providerId="LiveId" clId="{2B36B977-FDF5-4B64-86B2-92088C297AE0}" dt="2021-06-14T22:05:48.339" v="2507" actId="1035"/>
          <ac:picMkLst>
            <pc:docMk/>
            <pc:sldMk cId="1972407025" sldId="2321"/>
            <ac:picMk id="4" creationId="{1E1C6B13-944E-4672-A420-E331981C0913}"/>
          </ac:picMkLst>
        </pc:picChg>
      </pc:sldChg>
      <pc:sldChg chg="modSp mod">
        <pc:chgData name="Stefan Saroiu" userId="3fd66c69479db300" providerId="LiveId" clId="{2B36B977-FDF5-4B64-86B2-92088C297AE0}" dt="2021-06-14T22:06:01.900" v="2526" actId="1035"/>
        <pc:sldMkLst>
          <pc:docMk/>
          <pc:sldMk cId="2640277393" sldId="2323"/>
        </pc:sldMkLst>
        <pc:spChg chg="mod">
          <ac:chgData name="Stefan Saroiu" userId="3fd66c69479db300" providerId="LiveId" clId="{2B36B977-FDF5-4B64-86B2-92088C297AE0}" dt="2021-06-14T22:05:57.932" v="2508" actId="20577"/>
          <ac:spMkLst>
            <pc:docMk/>
            <pc:sldMk cId="2640277393" sldId="2323"/>
            <ac:spMk id="2" creationId="{7878D063-44E8-43A5-8395-8315CF851FA8}"/>
          </ac:spMkLst>
        </pc:spChg>
        <pc:picChg chg="mod">
          <ac:chgData name="Stefan Saroiu" userId="3fd66c69479db300" providerId="LiveId" clId="{2B36B977-FDF5-4B64-86B2-92088C297AE0}" dt="2021-06-14T22:06:01.900" v="2526" actId="1035"/>
          <ac:picMkLst>
            <pc:docMk/>
            <pc:sldMk cId="2640277393" sldId="2323"/>
            <ac:picMk id="5" creationId="{CB4E37EC-8D6F-465E-A122-F0ED350EEF95}"/>
          </ac:picMkLst>
        </pc:picChg>
      </pc:sldChg>
      <pc:sldChg chg="modSp mod">
        <pc:chgData name="Stefan Saroiu" userId="3fd66c69479db300" providerId="LiveId" clId="{2B36B977-FDF5-4B64-86B2-92088C297AE0}" dt="2021-06-14T22:05:01.516" v="2410" actId="1035"/>
        <pc:sldMkLst>
          <pc:docMk/>
          <pc:sldMk cId="526653895" sldId="2325"/>
        </pc:sldMkLst>
        <pc:spChg chg="mod">
          <ac:chgData name="Stefan Saroiu" userId="3fd66c69479db300" providerId="LiveId" clId="{2B36B977-FDF5-4B64-86B2-92088C297AE0}" dt="2021-06-14T22:04:56.695" v="2379" actId="27636"/>
          <ac:spMkLst>
            <pc:docMk/>
            <pc:sldMk cId="526653895" sldId="2325"/>
            <ac:spMk id="2" creationId="{1F6D7AA3-68C7-47C6-BED5-A59C181193A9}"/>
          </ac:spMkLst>
        </pc:spChg>
        <pc:spChg chg="mod">
          <ac:chgData name="Stefan Saroiu" userId="3fd66c69479db300" providerId="LiveId" clId="{2B36B977-FDF5-4B64-86B2-92088C297AE0}" dt="2021-06-14T22:05:01.516" v="2410" actId="1035"/>
          <ac:spMkLst>
            <pc:docMk/>
            <pc:sldMk cId="526653895" sldId="2325"/>
            <ac:spMk id="3" creationId="{0CD96C04-6BD3-4D32-9778-D9B8879A95FE}"/>
          </ac:spMkLst>
        </pc:spChg>
      </pc:sldChg>
      <pc:sldChg chg="modSp mod">
        <pc:chgData name="Stefan Saroiu" userId="3fd66c69479db300" providerId="LiveId" clId="{2B36B977-FDF5-4B64-86B2-92088C297AE0}" dt="2021-06-14T22:05:24.181" v="2461" actId="1035"/>
        <pc:sldMkLst>
          <pc:docMk/>
          <pc:sldMk cId="3173707876" sldId="2327"/>
        </pc:sldMkLst>
        <pc:spChg chg="mod">
          <ac:chgData name="Stefan Saroiu" userId="3fd66c69479db300" providerId="LiveId" clId="{2B36B977-FDF5-4B64-86B2-92088C297AE0}" dt="2021-06-14T22:05:09.045" v="2412" actId="27636"/>
          <ac:spMkLst>
            <pc:docMk/>
            <pc:sldMk cId="3173707876" sldId="2327"/>
            <ac:spMk id="2" creationId="{647E5CD6-1EDC-4A7A-8E3C-D6CAAD6B8ADD}"/>
          </ac:spMkLst>
        </pc:spChg>
        <pc:spChg chg="mod">
          <ac:chgData name="Stefan Saroiu" userId="3fd66c69479db300" providerId="LiveId" clId="{2B36B977-FDF5-4B64-86B2-92088C297AE0}" dt="2021-06-14T22:05:24.181" v="2461" actId="1035"/>
          <ac:spMkLst>
            <pc:docMk/>
            <pc:sldMk cId="3173707876" sldId="2327"/>
            <ac:spMk id="3" creationId="{9B5F26B8-B7D3-46AB-A127-185EE32408C7}"/>
          </ac:spMkLst>
        </pc:spChg>
      </pc:sldChg>
    </pc:docChg>
  </pc:docChgLst>
  <pc:docChgLst>
    <pc:chgData name="Stefan Saroiu" userId="3fd66c69479db300" providerId="LiveId" clId="{5C1FAC7E-A3BF-46EB-A08C-1F2DB6FC65A1}"/>
    <pc:docChg chg="custSel modSld">
      <pc:chgData name="Stefan Saroiu" userId="3fd66c69479db300" providerId="LiveId" clId="{5C1FAC7E-A3BF-46EB-A08C-1F2DB6FC65A1}" dt="2021-04-19T22:03:37.479" v="825" actId="20577"/>
      <pc:docMkLst>
        <pc:docMk/>
      </pc:docMkLst>
      <pc:sldChg chg="modSp mod modNotesTx">
        <pc:chgData name="Stefan Saroiu" userId="3fd66c69479db300" providerId="LiveId" clId="{5C1FAC7E-A3BF-46EB-A08C-1F2DB6FC65A1}" dt="2021-04-19T21:50:17.603" v="146" actId="20577"/>
        <pc:sldMkLst>
          <pc:docMk/>
          <pc:sldMk cId="564190999" sldId="2169"/>
        </pc:sldMkLst>
        <pc:spChg chg="mod">
          <ac:chgData name="Stefan Saroiu" userId="3fd66c69479db300" providerId="LiveId" clId="{5C1FAC7E-A3BF-46EB-A08C-1F2DB6FC65A1}" dt="2021-04-19T21:35:04.406" v="51" actId="20577"/>
          <ac:spMkLst>
            <pc:docMk/>
            <pc:sldMk cId="564190999" sldId="2169"/>
            <ac:spMk id="3" creationId="{5C81D0E9-91B6-4383-AF61-9264A729F59A}"/>
          </ac:spMkLst>
        </pc:spChg>
        <pc:picChg chg="mod">
          <ac:chgData name="Stefan Saroiu" userId="3fd66c69479db300" providerId="LiveId" clId="{5C1FAC7E-A3BF-46EB-A08C-1F2DB6FC65A1}" dt="2021-04-19T21:35:14.956" v="55" actId="1076"/>
          <ac:picMkLst>
            <pc:docMk/>
            <pc:sldMk cId="564190999" sldId="2169"/>
            <ac:picMk id="1026" creationId="{E83DBB3F-843C-4178-AB28-B72CB35AC658}"/>
          </ac:picMkLst>
        </pc:picChg>
      </pc:sldChg>
      <pc:sldChg chg="modNotesTx">
        <pc:chgData name="Stefan Saroiu" userId="3fd66c69479db300" providerId="LiveId" clId="{5C1FAC7E-A3BF-46EB-A08C-1F2DB6FC65A1}" dt="2021-04-19T21:55:49.326" v="229" actId="20577"/>
        <pc:sldMkLst>
          <pc:docMk/>
          <pc:sldMk cId="1410104975" sldId="2255"/>
        </pc:sldMkLst>
      </pc:sldChg>
      <pc:sldChg chg="modNotesTx">
        <pc:chgData name="Stefan Saroiu" userId="3fd66c69479db300" providerId="LiveId" clId="{5C1FAC7E-A3BF-46EB-A08C-1F2DB6FC65A1}" dt="2021-04-19T21:59:28.060" v="411" actId="20577"/>
        <pc:sldMkLst>
          <pc:docMk/>
          <pc:sldMk cId="4090721602" sldId="2292"/>
        </pc:sldMkLst>
      </pc:sldChg>
      <pc:sldChg chg="modSp mod">
        <pc:chgData name="Stefan Saroiu" userId="3fd66c69479db300" providerId="LiveId" clId="{5C1FAC7E-A3BF-46EB-A08C-1F2DB6FC65A1}" dt="2021-04-19T21:40:58.392" v="81" actId="20577"/>
        <pc:sldMkLst>
          <pc:docMk/>
          <pc:sldMk cId="1702802719" sldId="2296"/>
        </pc:sldMkLst>
        <pc:spChg chg="mod">
          <ac:chgData name="Stefan Saroiu" userId="3fd66c69479db300" providerId="LiveId" clId="{5C1FAC7E-A3BF-46EB-A08C-1F2DB6FC65A1}" dt="2021-04-19T21:40:58.392" v="81" actId="20577"/>
          <ac:spMkLst>
            <pc:docMk/>
            <pc:sldMk cId="1702802719" sldId="2296"/>
            <ac:spMk id="6" creationId="{B0B7FFD6-CF84-44C2-814A-F687FC0FAA25}"/>
          </ac:spMkLst>
        </pc:spChg>
      </pc:sldChg>
      <pc:sldChg chg="modNotesTx">
        <pc:chgData name="Stefan Saroiu" userId="3fd66c69479db300" providerId="LiveId" clId="{5C1FAC7E-A3BF-46EB-A08C-1F2DB6FC65A1}" dt="2021-04-19T21:52:59.043" v="167" actId="20577"/>
        <pc:sldMkLst>
          <pc:docMk/>
          <pc:sldMk cId="670045490" sldId="2298"/>
        </pc:sldMkLst>
      </pc:sldChg>
      <pc:sldChg chg="modNotesTx">
        <pc:chgData name="Stefan Saroiu" userId="3fd66c69479db300" providerId="LiveId" clId="{5C1FAC7E-A3BF-46EB-A08C-1F2DB6FC65A1}" dt="2021-04-19T21:57:04.381" v="322" actId="20577"/>
        <pc:sldMkLst>
          <pc:docMk/>
          <pc:sldMk cId="4185295703" sldId="2299"/>
        </pc:sldMkLst>
      </pc:sldChg>
      <pc:sldChg chg="modSp mod modNotesTx">
        <pc:chgData name="Stefan Saroiu" userId="3fd66c69479db300" providerId="LiveId" clId="{5C1FAC7E-A3BF-46EB-A08C-1F2DB6FC65A1}" dt="2021-04-19T22:03:37.479" v="825" actId="20577"/>
        <pc:sldMkLst>
          <pc:docMk/>
          <pc:sldMk cId="464638528" sldId="2303"/>
        </pc:sldMkLst>
        <pc:spChg chg="mod">
          <ac:chgData name="Stefan Saroiu" userId="3fd66c69479db300" providerId="LiveId" clId="{5C1FAC7E-A3BF-46EB-A08C-1F2DB6FC65A1}" dt="2021-04-19T22:01:10.513" v="458" actId="20577"/>
          <ac:spMkLst>
            <pc:docMk/>
            <pc:sldMk cId="464638528" sldId="2303"/>
            <ac:spMk id="3" creationId="{5C81D0E9-91B6-4383-AF61-9264A729F59A}"/>
          </ac:spMkLst>
        </pc:spChg>
      </pc:sldChg>
    </pc:docChg>
  </pc:docChgLst>
  <pc:docChgLst>
    <pc:chgData name="Stefan Saroiu" userId="3fd66c69479db300" providerId="LiveId" clId="{3424EA57-FB4E-4622-AE59-B9538D05C82D}"/>
    <pc:docChg chg="modSld">
      <pc:chgData name="Stefan Saroiu" userId="3fd66c69479db300" providerId="LiveId" clId="{3424EA57-FB4E-4622-AE59-B9538D05C82D}" dt="2021-04-20T20:47:52.229" v="3" actId="20577"/>
      <pc:docMkLst>
        <pc:docMk/>
      </pc:docMkLst>
      <pc:sldChg chg="modSp mod">
        <pc:chgData name="Stefan Saroiu" userId="3fd66c69479db300" providerId="LiveId" clId="{3424EA57-FB4E-4622-AE59-B9538D05C82D}" dt="2021-04-20T20:47:52.229" v="3" actId="20577"/>
        <pc:sldMkLst>
          <pc:docMk/>
          <pc:sldMk cId="464638528" sldId="2303"/>
        </pc:sldMkLst>
        <pc:spChg chg="mod">
          <ac:chgData name="Stefan Saroiu" userId="3fd66c69479db300" providerId="LiveId" clId="{3424EA57-FB4E-4622-AE59-B9538D05C82D}" dt="2021-04-20T20:47:52.229" v="3" actId="20577"/>
          <ac:spMkLst>
            <pc:docMk/>
            <pc:sldMk cId="464638528" sldId="2303"/>
            <ac:spMk id="3" creationId="{5C81D0E9-91B6-4383-AF61-9264A729F59A}"/>
          </ac:spMkLst>
        </pc:spChg>
      </pc:sldChg>
    </pc:docChg>
  </pc:docChgLst>
  <pc:docChgLst>
    <pc:chgData name="Stefan Saroiu" userId="3fd66c69479db300" providerId="LiveId" clId="{42F08320-5F10-4389-B151-946AB1446E6D}"/>
    <pc:docChg chg="modSld">
      <pc:chgData name="Stefan Saroiu" userId="3fd66c69479db300" providerId="LiveId" clId="{42F08320-5F10-4389-B151-946AB1446E6D}" dt="2021-01-22T19:05:28.527" v="6" actId="20577"/>
      <pc:docMkLst>
        <pc:docMk/>
      </pc:docMkLst>
      <pc:sldChg chg="modSp mod">
        <pc:chgData name="Stefan Saroiu" userId="3fd66c69479db300" providerId="LiveId" clId="{42F08320-5F10-4389-B151-946AB1446E6D}" dt="2021-01-22T19:05:28.527" v="6" actId="20577"/>
        <pc:sldMkLst>
          <pc:docMk/>
          <pc:sldMk cId="16450269" sldId="256"/>
        </pc:sldMkLst>
        <pc:spChg chg="mod">
          <ac:chgData name="Stefan Saroiu" userId="3fd66c69479db300" providerId="LiveId" clId="{42F08320-5F10-4389-B151-946AB1446E6D}" dt="2021-01-22T19:05:28.527" v="6" actId="20577"/>
          <ac:spMkLst>
            <pc:docMk/>
            <pc:sldMk cId="16450269" sldId="256"/>
            <ac:spMk id="6" creationId="{F7DE3850-836C-4DE6-8560-8378AA778970}"/>
          </ac:spMkLst>
        </pc:spChg>
      </pc:sldChg>
    </pc:docChg>
  </pc:docChgLst>
  <pc:docChgLst>
    <pc:chgData name="Stefan Saroiu" userId="3fd66c69479db300" providerId="LiveId" clId="{1436CA84-C217-490A-AAC9-7D7E8006A6CB}"/>
    <pc:docChg chg="undo custSel addSld delSld modSld sldOrd">
      <pc:chgData name="Stefan Saroiu" userId="3fd66c69479db300" providerId="LiveId" clId="{1436CA84-C217-490A-AAC9-7D7E8006A6CB}" dt="2021-04-20T17:42:19.224" v="4351" actId="47"/>
      <pc:docMkLst>
        <pc:docMk/>
      </pc:docMkLst>
      <pc:sldChg chg="modNotesTx">
        <pc:chgData name="Stefan Saroiu" userId="3fd66c69479db300" providerId="LiveId" clId="{1436CA84-C217-490A-AAC9-7D7E8006A6CB}" dt="2021-04-20T16:58:38.888" v="3143" actId="20577"/>
        <pc:sldMkLst>
          <pc:docMk/>
          <pc:sldMk cId="16450269" sldId="256"/>
        </pc:sldMkLst>
      </pc:sldChg>
      <pc:sldChg chg="delSp modSp mod modAnim modNotesTx">
        <pc:chgData name="Stefan Saroiu" userId="3fd66c69479db300" providerId="LiveId" clId="{1436CA84-C217-490A-AAC9-7D7E8006A6CB}" dt="2021-04-20T17:02:42.221" v="3178" actId="207"/>
        <pc:sldMkLst>
          <pc:docMk/>
          <pc:sldMk cId="564190999" sldId="2169"/>
        </pc:sldMkLst>
        <pc:spChg chg="mod">
          <ac:chgData name="Stefan Saroiu" userId="3fd66c69479db300" providerId="LiveId" clId="{1436CA84-C217-490A-AAC9-7D7E8006A6CB}" dt="2021-04-20T16:59:17.332" v="3172" actId="14100"/>
          <ac:spMkLst>
            <pc:docMk/>
            <pc:sldMk cId="564190999" sldId="2169"/>
            <ac:spMk id="2" creationId="{9DC143EF-10C3-45BA-A224-6AFB333C6AEB}"/>
          </ac:spMkLst>
        </pc:spChg>
        <pc:spChg chg="mod">
          <ac:chgData name="Stefan Saroiu" userId="3fd66c69479db300" providerId="LiveId" clId="{1436CA84-C217-490A-AAC9-7D7E8006A6CB}" dt="2021-04-20T17:02:42.221" v="3178" actId="207"/>
          <ac:spMkLst>
            <pc:docMk/>
            <pc:sldMk cId="564190999" sldId="2169"/>
            <ac:spMk id="3" creationId="{5C81D0E9-91B6-4383-AF61-9264A729F59A}"/>
          </ac:spMkLst>
        </pc:spChg>
        <pc:picChg chg="del mod">
          <ac:chgData name="Stefan Saroiu" userId="3fd66c69479db300" providerId="LiveId" clId="{1436CA84-C217-490A-AAC9-7D7E8006A6CB}" dt="2021-04-20T02:58:49.786" v="527" actId="478"/>
          <ac:picMkLst>
            <pc:docMk/>
            <pc:sldMk cId="564190999" sldId="2169"/>
            <ac:picMk id="1026" creationId="{E83DBB3F-843C-4178-AB28-B72CB35AC658}"/>
          </ac:picMkLst>
        </pc:picChg>
      </pc:sldChg>
      <pc:sldChg chg="modSp mod">
        <pc:chgData name="Stefan Saroiu" userId="3fd66c69479db300" providerId="LiveId" clId="{1436CA84-C217-490A-AAC9-7D7E8006A6CB}" dt="2021-04-20T03:57:28.868" v="1099" actId="27636"/>
        <pc:sldMkLst>
          <pc:docMk/>
          <pc:sldMk cId="3052535031" sldId="2171"/>
        </pc:sldMkLst>
        <pc:spChg chg="mod">
          <ac:chgData name="Stefan Saroiu" userId="3fd66c69479db300" providerId="LiveId" clId="{1436CA84-C217-490A-AAC9-7D7E8006A6CB}" dt="2021-04-20T03:57:28.868" v="1099" actId="27636"/>
          <ac:spMkLst>
            <pc:docMk/>
            <pc:sldMk cId="3052535031" sldId="2171"/>
            <ac:spMk id="4" creationId="{D70B76CB-36C7-4DF2-A4A4-ECCD8B655190}"/>
          </ac:spMkLst>
        </pc:spChg>
      </pc:sldChg>
      <pc:sldChg chg="modSp add mod modAnim">
        <pc:chgData name="Stefan Saroiu" userId="3fd66c69479db300" providerId="LiveId" clId="{1436CA84-C217-490A-AAC9-7D7E8006A6CB}" dt="2021-04-20T17:04:15.364" v="3255" actId="20577"/>
        <pc:sldMkLst>
          <pc:docMk/>
          <pc:sldMk cId="2547174994" sldId="2196"/>
        </pc:sldMkLst>
        <pc:spChg chg="mod">
          <ac:chgData name="Stefan Saroiu" userId="3fd66c69479db300" providerId="LiveId" clId="{1436CA84-C217-490A-AAC9-7D7E8006A6CB}" dt="2021-04-20T17:04:15.364" v="3255" actId="20577"/>
          <ac:spMkLst>
            <pc:docMk/>
            <pc:sldMk cId="2547174994" sldId="2196"/>
            <ac:spMk id="3" creationId="{F0AC3F6B-5E40-4683-9594-40B563C19B99}"/>
          </ac:spMkLst>
        </pc:spChg>
      </pc:sldChg>
      <pc:sldChg chg="modSp add mod">
        <pc:chgData name="Stefan Saroiu" userId="3fd66c69479db300" providerId="LiveId" clId="{1436CA84-C217-490A-AAC9-7D7E8006A6CB}" dt="2021-04-20T03:56:06.679" v="1069" actId="27636"/>
        <pc:sldMkLst>
          <pc:docMk/>
          <pc:sldMk cId="1341315701" sldId="2208"/>
        </pc:sldMkLst>
        <pc:spChg chg="mod">
          <ac:chgData name="Stefan Saroiu" userId="3fd66c69479db300" providerId="LiveId" clId="{1436CA84-C217-490A-AAC9-7D7E8006A6CB}" dt="2021-04-20T03:56:06.679" v="1069" actId="27636"/>
          <ac:spMkLst>
            <pc:docMk/>
            <pc:sldMk cId="1341315701" sldId="2208"/>
            <ac:spMk id="3" creationId="{F0AC3F6B-5E40-4683-9594-40B563C19B99}"/>
          </ac:spMkLst>
        </pc:spChg>
      </pc:sldChg>
      <pc:sldChg chg="modSp add mod">
        <pc:chgData name="Stefan Saroiu" userId="3fd66c69479db300" providerId="LiveId" clId="{1436CA84-C217-490A-AAC9-7D7E8006A6CB}" dt="2021-04-20T04:18:10.718" v="1782" actId="20577"/>
        <pc:sldMkLst>
          <pc:docMk/>
          <pc:sldMk cId="216342538" sldId="2254"/>
        </pc:sldMkLst>
        <pc:spChg chg="mod">
          <ac:chgData name="Stefan Saroiu" userId="3fd66c69479db300" providerId="LiveId" clId="{1436CA84-C217-490A-AAC9-7D7E8006A6CB}" dt="2021-04-20T04:18:10.718" v="1782" actId="20577"/>
          <ac:spMkLst>
            <pc:docMk/>
            <pc:sldMk cId="216342538" sldId="2254"/>
            <ac:spMk id="3" creationId="{F0AC3F6B-5E40-4683-9594-40B563C19B99}"/>
          </ac:spMkLst>
        </pc:spChg>
      </pc:sldChg>
      <pc:sldChg chg="modNotesTx">
        <pc:chgData name="Stefan Saroiu" userId="3fd66c69479db300" providerId="LiveId" clId="{1436CA84-C217-490A-AAC9-7D7E8006A6CB}" dt="2021-04-20T04:05:50.280" v="1474" actId="6549"/>
        <pc:sldMkLst>
          <pc:docMk/>
          <pc:sldMk cId="1410104975" sldId="2255"/>
        </pc:sldMkLst>
      </pc:sldChg>
      <pc:sldChg chg="addSp delSp modSp add mod modNotesTx">
        <pc:chgData name="Stefan Saroiu" userId="3fd66c69479db300" providerId="LiveId" clId="{1436CA84-C217-490A-AAC9-7D7E8006A6CB}" dt="2021-04-20T17:32:52.055" v="3782" actId="20577"/>
        <pc:sldMkLst>
          <pc:docMk/>
          <pc:sldMk cId="1503545685" sldId="2278"/>
        </pc:sldMkLst>
        <pc:spChg chg="mod">
          <ac:chgData name="Stefan Saroiu" userId="3fd66c69479db300" providerId="LiveId" clId="{1436CA84-C217-490A-AAC9-7D7E8006A6CB}" dt="2021-04-20T17:29:58.548" v="3742" actId="27636"/>
          <ac:spMkLst>
            <pc:docMk/>
            <pc:sldMk cId="1503545685" sldId="2278"/>
            <ac:spMk id="3" creationId="{4DA2198E-F04B-48D5-96D8-678D7E6C993E}"/>
          </ac:spMkLst>
        </pc:spChg>
        <pc:spChg chg="add del mod">
          <ac:chgData name="Stefan Saroiu" userId="3fd66c69479db300" providerId="LiveId" clId="{1436CA84-C217-490A-AAC9-7D7E8006A6CB}" dt="2021-04-20T17:27:59.278" v="3647" actId="478"/>
          <ac:spMkLst>
            <pc:docMk/>
            <pc:sldMk cId="1503545685" sldId="2278"/>
            <ac:spMk id="4" creationId="{698B8BE4-6070-4DA8-B8A9-16B19797A8C6}"/>
          </ac:spMkLst>
        </pc:spChg>
        <pc:spChg chg="add mod">
          <ac:chgData name="Stefan Saroiu" userId="3fd66c69479db300" providerId="LiveId" clId="{1436CA84-C217-490A-AAC9-7D7E8006A6CB}" dt="2021-04-20T17:30:48.380" v="3743" actId="1076"/>
          <ac:spMkLst>
            <pc:docMk/>
            <pc:sldMk cId="1503545685" sldId="2278"/>
            <ac:spMk id="5" creationId="{FD41B94E-CB8B-4CBB-BF1A-93060162CFC4}"/>
          </ac:spMkLst>
        </pc:spChg>
      </pc:sldChg>
      <pc:sldChg chg="add modNotesTx">
        <pc:chgData name="Stefan Saroiu" userId="3fd66c69479db300" providerId="LiveId" clId="{1436CA84-C217-490A-AAC9-7D7E8006A6CB}" dt="2021-04-20T17:39:30.875" v="4100" actId="20577"/>
        <pc:sldMkLst>
          <pc:docMk/>
          <pc:sldMk cId="3677346004" sldId="2281"/>
        </pc:sldMkLst>
      </pc:sldChg>
      <pc:sldChg chg="addSp modSp mod">
        <pc:chgData name="Stefan Saroiu" userId="3fd66c69479db300" providerId="LiveId" clId="{1436CA84-C217-490A-AAC9-7D7E8006A6CB}" dt="2021-04-20T04:10:33.202" v="1561" actId="1076"/>
        <pc:sldMkLst>
          <pc:docMk/>
          <pc:sldMk cId="4090721602" sldId="2292"/>
        </pc:sldMkLst>
        <pc:spChg chg="add mod">
          <ac:chgData name="Stefan Saroiu" userId="3fd66c69479db300" providerId="LiveId" clId="{1436CA84-C217-490A-AAC9-7D7E8006A6CB}" dt="2021-04-20T04:10:33.202" v="1561" actId="1076"/>
          <ac:spMkLst>
            <pc:docMk/>
            <pc:sldMk cId="4090721602" sldId="2292"/>
            <ac:spMk id="70" creationId="{CE2CE18F-1FED-4A96-86B2-D9D005999392}"/>
          </ac:spMkLst>
        </pc:spChg>
        <pc:spChg chg="mod">
          <ac:chgData name="Stefan Saroiu" userId="3fd66c69479db300" providerId="LiveId" clId="{1436CA84-C217-490A-AAC9-7D7E8006A6CB}" dt="2021-04-20T04:06:43.803" v="1483" actId="20577"/>
          <ac:spMkLst>
            <pc:docMk/>
            <pc:sldMk cId="4090721602" sldId="2292"/>
            <ac:spMk id="96" creationId="{ABC3DE00-46DF-4652-960E-AA8D5001FA15}"/>
          </ac:spMkLst>
        </pc:spChg>
        <pc:spChg chg="mod">
          <ac:chgData name="Stefan Saroiu" userId="3fd66c69479db300" providerId="LiveId" clId="{1436CA84-C217-490A-AAC9-7D7E8006A6CB}" dt="2021-04-20T04:06:46.276" v="1484" actId="20577"/>
          <ac:spMkLst>
            <pc:docMk/>
            <pc:sldMk cId="4090721602" sldId="2292"/>
            <ac:spMk id="99" creationId="{1B457338-C347-4221-B0B3-21BECD34497F}"/>
          </ac:spMkLst>
        </pc:spChg>
      </pc:sldChg>
      <pc:sldChg chg="modSp mod">
        <pc:chgData name="Stefan Saroiu" userId="3fd66c69479db300" providerId="LiveId" clId="{1436CA84-C217-490A-AAC9-7D7E8006A6CB}" dt="2021-04-20T04:03:57.555" v="1470" actId="20577"/>
        <pc:sldMkLst>
          <pc:docMk/>
          <pc:sldMk cId="1293655683" sldId="2295"/>
        </pc:sldMkLst>
        <pc:spChg chg="mod">
          <ac:chgData name="Stefan Saroiu" userId="3fd66c69479db300" providerId="LiveId" clId="{1436CA84-C217-490A-AAC9-7D7E8006A6CB}" dt="2021-04-20T04:03:57.555" v="1470" actId="20577"/>
          <ac:spMkLst>
            <pc:docMk/>
            <pc:sldMk cId="1293655683" sldId="2295"/>
            <ac:spMk id="4" creationId="{D70B76CB-36C7-4DF2-A4A4-ECCD8B655190}"/>
          </ac:spMkLst>
        </pc:spChg>
      </pc:sldChg>
      <pc:sldChg chg="modSp mod ord modNotesTx">
        <pc:chgData name="Stefan Saroiu" userId="3fd66c69479db300" providerId="LiveId" clId="{1436CA84-C217-490A-AAC9-7D7E8006A6CB}" dt="2021-04-20T17:20:08.849" v="3474" actId="20577"/>
        <pc:sldMkLst>
          <pc:docMk/>
          <pc:sldMk cId="1702802719" sldId="2296"/>
        </pc:sldMkLst>
        <pc:spChg chg="mod">
          <ac:chgData name="Stefan Saroiu" userId="3fd66c69479db300" providerId="LiveId" clId="{1436CA84-C217-490A-AAC9-7D7E8006A6CB}" dt="2021-04-20T03:56:37.170" v="1081" actId="20577"/>
          <ac:spMkLst>
            <pc:docMk/>
            <pc:sldMk cId="1702802719" sldId="2296"/>
            <ac:spMk id="4" creationId="{70993DCA-2E27-49C8-9B21-87D3E595B986}"/>
          </ac:spMkLst>
        </pc:spChg>
        <pc:spChg chg="mod">
          <ac:chgData name="Stefan Saroiu" userId="3fd66c69479db300" providerId="LiveId" clId="{1436CA84-C217-490A-AAC9-7D7E8006A6CB}" dt="2021-04-20T17:20:08.849" v="3474" actId="20577"/>
          <ac:spMkLst>
            <pc:docMk/>
            <pc:sldMk cId="1702802719" sldId="2296"/>
            <ac:spMk id="6" creationId="{B0B7FFD6-CF84-44C2-814A-F687FC0FAA25}"/>
          </ac:spMkLst>
        </pc:spChg>
      </pc:sldChg>
      <pc:sldChg chg="addSp modSp mod">
        <pc:chgData name="Stefan Saroiu" userId="3fd66c69479db300" providerId="LiveId" clId="{1436CA84-C217-490A-AAC9-7D7E8006A6CB}" dt="2021-04-20T03:54:23.230" v="1063" actId="167"/>
        <pc:sldMkLst>
          <pc:docMk/>
          <pc:sldMk cId="1185472254" sldId="2297"/>
        </pc:sldMkLst>
        <pc:picChg chg="add mod">
          <ac:chgData name="Stefan Saroiu" userId="3fd66c69479db300" providerId="LiveId" clId="{1436CA84-C217-490A-AAC9-7D7E8006A6CB}" dt="2021-04-20T03:54:14.642" v="1062" actId="1076"/>
          <ac:picMkLst>
            <pc:docMk/>
            <pc:sldMk cId="1185472254" sldId="2297"/>
            <ac:picMk id="3" creationId="{9A81DC55-535B-479D-BBFD-59F38008F0C2}"/>
          </ac:picMkLst>
        </pc:picChg>
        <pc:picChg chg="ord">
          <ac:chgData name="Stefan Saroiu" userId="3fd66c69479db300" providerId="LiveId" clId="{1436CA84-C217-490A-AAC9-7D7E8006A6CB}" dt="2021-04-20T03:54:23.230" v="1063" actId="167"/>
          <ac:picMkLst>
            <pc:docMk/>
            <pc:sldMk cId="1185472254" sldId="2297"/>
            <ac:picMk id="6" creationId="{7B4F6707-1D52-43F3-9923-D41DC3D181D9}"/>
          </ac:picMkLst>
        </pc:picChg>
      </pc:sldChg>
      <pc:sldChg chg="modSp mod modNotesTx">
        <pc:chgData name="Stefan Saroiu" userId="3fd66c69479db300" providerId="LiveId" clId="{1436CA84-C217-490A-AAC9-7D7E8006A6CB}" dt="2021-04-20T17:34:33.578" v="3829" actId="20577"/>
        <pc:sldMkLst>
          <pc:docMk/>
          <pc:sldMk cId="670045490" sldId="2298"/>
        </pc:sldMkLst>
        <pc:spChg chg="mod">
          <ac:chgData name="Stefan Saroiu" userId="3fd66c69479db300" providerId="LiveId" clId="{1436CA84-C217-490A-AAC9-7D7E8006A6CB}" dt="2021-04-20T17:34:33.578" v="3829" actId="20577"/>
          <ac:spMkLst>
            <pc:docMk/>
            <pc:sldMk cId="670045490" sldId="2298"/>
            <ac:spMk id="5" creationId="{294A7F04-7003-4E22-9807-3F17F9FADDAE}"/>
          </ac:spMkLst>
        </pc:spChg>
      </pc:sldChg>
      <pc:sldChg chg="del">
        <pc:chgData name="Stefan Saroiu" userId="3fd66c69479db300" providerId="LiveId" clId="{1436CA84-C217-490A-AAC9-7D7E8006A6CB}" dt="2021-04-20T04:06:23.963" v="1482" actId="47"/>
        <pc:sldMkLst>
          <pc:docMk/>
          <pc:sldMk cId="4185295703" sldId="2299"/>
        </pc:sldMkLst>
      </pc:sldChg>
      <pc:sldChg chg="del">
        <pc:chgData name="Stefan Saroiu" userId="3fd66c69479db300" providerId="LiveId" clId="{1436CA84-C217-490A-AAC9-7D7E8006A6CB}" dt="2021-04-20T04:11:07.272" v="1570" actId="47"/>
        <pc:sldMkLst>
          <pc:docMk/>
          <pc:sldMk cId="2812483484" sldId="2302"/>
        </pc:sldMkLst>
      </pc:sldChg>
      <pc:sldChg chg="modSp mod modNotesTx">
        <pc:chgData name="Stefan Saroiu" userId="3fd66c69479db300" providerId="LiveId" clId="{1436CA84-C217-490A-AAC9-7D7E8006A6CB}" dt="2021-04-20T04:12:52.831" v="1604" actId="20577"/>
        <pc:sldMkLst>
          <pc:docMk/>
          <pc:sldMk cId="464638528" sldId="2303"/>
        </pc:sldMkLst>
        <pc:spChg chg="mod">
          <ac:chgData name="Stefan Saroiu" userId="3fd66c69479db300" providerId="LiveId" clId="{1436CA84-C217-490A-AAC9-7D7E8006A6CB}" dt="2021-04-20T04:12:34.619" v="1600" actId="20577"/>
          <ac:spMkLst>
            <pc:docMk/>
            <pc:sldMk cId="464638528" sldId="2303"/>
            <ac:spMk id="3" creationId="{5C81D0E9-91B6-4383-AF61-9264A729F59A}"/>
          </ac:spMkLst>
        </pc:spChg>
      </pc:sldChg>
      <pc:sldChg chg="modSp add del ord">
        <pc:chgData name="Stefan Saroiu" userId="3fd66c69479db300" providerId="LiveId" clId="{1436CA84-C217-490A-AAC9-7D7E8006A6CB}" dt="2021-04-20T17:42:19.224" v="4351" actId="47"/>
        <pc:sldMkLst>
          <pc:docMk/>
          <pc:sldMk cId="3509519525" sldId="2304"/>
        </pc:sldMkLst>
        <pc:picChg chg="mod">
          <ac:chgData name="Stefan Saroiu" userId="3fd66c69479db300" providerId="LiveId" clId="{1436CA84-C217-490A-AAC9-7D7E8006A6CB}" dt="2021-04-20T17:03:44.126" v="3180" actId="1076"/>
          <ac:picMkLst>
            <pc:docMk/>
            <pc:sldMk cId="3509519525" sldId="2304"/>
            <ac:picMk id="1026" creationId="{E83DBB3F-843C-4178-AB28-B72CB35AC658}"/>
          </ac:picMkLst>
        </pc:picChg>
      </pc:sldChg>
      <pc:sldChg chg="add del ord">
        <pc:chgData name="Stefan Saroiu" userId="3fd66c69479db300" providerId="LiveId" clId="{1436CA84-C217-490A-AAC9-7D7E8006A6CB}" dt="2021-04-20T17:42:19.224" v="4351" actId="47"/>
        <pc:sldMkLst>
          <pc:docMk/>
          <pc:sldMk cId="3187872893" sldId="2305"/>
        </pc:sldMkLst>
      </pc:sldChg>
      <pc:sldChg chg="addSp modSp new mod modAnim">
        <pc:chgData name="Stefan Saroiu" userId="3fd66c69479db300" providerId="LiveId" clId="{1436CA84-C217-490A-AAC9-7D7E8006A6CB}" dt="2021-04-20T17:07:10.947" v="3260" actId="1076"/>
        <pc:sldMkLst>
          <pc:docMk/>
          <pc:sldMk cId="3108852672" sldId="2306"/>
        </pc:sldMkLst>
        <pc:spChg chg="mod">
          <ac:chgData name="Stefan Saroiu" userId="3fd66c69479db300" providerId="LiveId" clId="{1436CA84-C217-490A-AAC9-7D7E8006A6CB}" dt="2021-04-20T03:01:11.346" v="659" actId="20577"/>
          <ac:spMkLst>
            <pc:docMk/>
            <pc:sldMk cId="3108852672" sldId="2306"/>
            <ac:spMk id="2" creationId="{A90150E5-30A9-4C06-8CA2-81C1C117B3A5}"/>
          </ac:spMkLst>
        </pc:spChg>
        <pc:spChg chg="mod">
          <ac:chgData name="Stefan Saroiu" userId="3fd66c69479db300" providerId="LiveId" clId="{1436CA84-C217-490A-AAC9-7D7E8006A6CB}" dt="2021-04-20T17:06:14.485" v="3258" actId="6549"/>
          <ac:spMkLst>
            <pc:docMk/>
            <pc:sldMk cId="3108852672" sldId="2306"/>
            <ac:spMk id="3" creationId="{72837184-3B96-4119-9A6C-B11F38E48610}"/>
          </ac:spMkLst>
        </pc:spChg>
        <pc:picChg chg="add mod">
          <ac:chgData name="Stefan Saroiu" userId="3fd66c69479db300" providerId="LiveId" clId="{1436CA84-C217-490A-AAC9-7D7E8006A6CB}" dt="2021-04-20T17:07:10.947" v="3260" actId="1076"/>
          <ac:picMkLst>
            <pc:docMk/>
            <pc:sldMk cId="3108852672" sldId="2306"/>
            <ac:picMk id="4" creationId="{69BFC2BA-C76F-4C29-BF58-4B2ADA8BE61A}"/>
          </ac:picMkLst>
        </pc:picChg>
      </pc:sldChg>
      <pc:sldChg chg="modSp add mod">
        <pc:chgData name="Stefan Saroiu" userId="3fd66c69479db300" providerId="LiveId" clId="{1436CA84-C217-490A-AAC9-7D7E8006A6CB}" dt="2021-04-20T17:34:44.267" v="3830"/>
        <pc:sldMkLst>
          <pc:docMk/>
          <pc:sldMk cId="2333625114" sldId="2307"/>
        </pc:sldMkLst>
        <pc:spChg chg="mod">
          <ac:chgData name="Stefan Saroiu" userId="3fd66c69479db300" providerId="LiveId" clId="{1436CA84-C217-490A-AAC9-7D7E8006A6CB}" dt="2021-04-20T17:34:44.267" v="3830"/>
          <ac:spMkLst>
            <pc:docMk/>
            <pc:sldMk cId="2333625114" sldId="2307"/>
            <ac:spMk id="5" creationId="{294A7F04-7003-4E22-9807-3F17F9FADDAE}"/>
          </ac:spMkLst>
        </pc:spChg>
      </pc:sldChg>
      <pc:sldChg chg="modSp add mod">
        <pc:chgData name="Stefan Saroiu" userId="3fd66c69479db300" providerId="LiveId" clId="{1436CA84-C217-490A-AAC9-7D7E8006A6CB}" dt="2021-04-20T17:34:56.997" v="3831"/>
        <pc:sldMkLst>
          <pc:docMk/>
          <pc:sldMk cId="928413512" sldId="2308"/>
        </pc:sldMkLst>
        <pc:spChg chg="mod">
          <ac:chgData name="Stefan Saroiu" userId="3fd66c69479db300" providerId="LiveId" clId="{1436CA84-C217-490A-AAC9-7D7E8006A6CB}" dt="2021-04-20T17:34:56.997" v="3831"/>
          <ac:spMkLst>
            <pc:docMk/>
            <pc:sldMk cId="928413512" sldId="2308"/>
            <ac:spMk id="5" creationId="{294A7F04-7003-4E22-9807-3F17F9FADDAE}"/>
          </ac:spMkLst>
        </pc:spChg>
      </pc:sldChg>
      <pc:sldChg chg="modSp new mod">
        <pc:chgData name="Stefan Saroiu" userId="3fd66c69479db300" providerId="LiveId" clId="{1436CA84-C217-490A-AAC9-7D7E8006A6CB}" dt="2021-04-20T17:42:10.820" v="4350" actId="20577"/>
        <pc:sldMkLst>
          <pc:docMk/>
          <pc:sldMk cId="1820187110" sldId="2309"/>
        </pc:sldMkLst>
        <pc:spChg chg="mod">
          <ac:chgData name="Stefan Saroiu" userId="3fd66c69479db300" providerId="LiveId" clId="{1436CA84-C217-490A-AAC9-7D7E8006A6CB}" dt="2021-04-20T04:13:58.123" v="1624" actId="20577"/>
          <ac:spMkLst>
            <pc:docMk/>
            <pc:sldMk cId="1820187110" sldId="2309"/>
            <ac:spMk id="2" creationId="{559D7F5D-3CD9-45F7-A96F-FE175017E402}"/>
          </ac:spMkLst>
        </pc:spChg>
        <pc:spChg chg="mod">
          <ac:chgData name="Stefan Saroiu" userId="3fd66c69479db300" providerId="LiveId" clId="{1436CA84-C217-490A-AAC9-7D7E8006A6CB}" dt="2021-04-20T17:42:10.820" v="4350" actId="20577"/>
          <ac:spMkLst>
            <pc:docMk/>
            <pc:sldMk cId="1820187110" sldId="2309"/>
            <ac:spMk id="3" creationId="{A8FA9976-18F3-4F25-9548-7D9E82C7DFA1}"/>
          </ac:spMkLst>
        </pc:spChg>
      </pc:sldChg>
      <pc:sldChg chg="modSp new mod">
        <pc:chgData name="Stefan Saroiu" userId="3fd66c69479db300" providerId="LiveId" clId="{1436CA84-C217-490A-AAC9-7D7E8006A6CB}" dt="2021-04-20T04:17:10.306" v="1777" actId="20577"/>
        <pc:sldMkLst>
          <pc:docMk/>
          <pc:sldMk cId="2558176637" sldId="2310"/>
        </pc:sldMkLst>
        <pc:spChg chg="mod">
          <ac:chgData name="Stefan Saroiu" userId="3fd66c69479db300" providerId="LiveId" clId="{1436CA84-C217-490A-AAC9-7D7E8006A6CB}" dt="2021-04-20T04:17:10.306" v="1777" actId="20577"/>
          <ac:spMkLst>
            <pc:docMk/>
            <pc:sldMk cId="2558176637" sldId="2310"/>
            <ac:spMk id="2" creationId="{C513266E-8F0D-4CDD-9143-046C278B742F}"/>
          </ac:spMkLst>
        </pc:spChg>
      </pc:sldChg>
    </pc:docChg>
  </pc:docChgLst>
  <pc:docChgLst>
    <pc:chgData name="Stefan Saroiu" userId="3fd66c69479db300" providerId="LiveId" clId="{CF9BA382-D499-48C4-B0AC-9CC2E28551D1}"/>
    <pc:docChg chg="undo redo custSel addSld delSld modSld sldOrd">
      <pc:chgData name="Stefan Saroiu" userId="3fd66c69479db300" providerId="LiveId" clId="{CF9BA382-D499-48C4-B0AC-9CC2E28551D1}" dt="2021-06-15T22:40:56.592" v="14740" actId="207"/>
      <pc:docMkLst>
        <pc:docMk/>
      </pc:docMkLst>
      <pc:sldChg chg="addSp modSp mod modAnim modNotesTx">
        <pc:chgData name="Stefan Saroiu" userId="3fd66c69479db300" providerId="LiveId" clId="{CF9BA382-D499-48C4-B0AC-9CC2E28551D1}" dt="2021-06-15T20:10:15.963" v="12095" actId="20577"/>
        <pc:sldMkLst>
          <pc:docMk/>
          <pc:sldMk cId="16450269" sldId="256"/>
        </pc:sldMkLst>
        <pc:spChg chg="mod">
          <ac:chgData name="Stefan Saroiu" userId="3fd66c69479db300" providerId="LiveId" clId="{CF9BA382-D499-48C4-B0AC-9CC2E28551D1}" dt="2021-06-13T17:30:43.016" v="22" actId="1035"/>
          <ac:spMkLst>
            <pc:docMk/>
            <pc:sldMk cId="16450269" sldId="256"/>
            <ac:spMk id="2" creationId="{BF7C5A46-8246-4616-90F0-BBC1D344B658}"/>
          </ac:spMkLst>
        </pc:spChg>
        <pc:spChg chg="add mod">
          <ac:chgData name="Stefan Saroiu" userId="3fd66c69479db300" providerId="LiveId" clId="{CF9BA382-D499-48C4-B0AC-9CC2E28551D1}" dt="2021-06-15T20:09:22.716" v="12091" actId="20577"/>
          <ac:spMkLst>
            <pc:docMk/>
            <pc:sldMk cId="16450269" sldId="256"/>
            <ac:spMk id="3" creationId="{09FA8F31-D4F3-45DB-808D-F5F2B5CB4230}"/>
          </ac:spMkLst>
        </pc:spChg>
        <pc:spChg chg="mod">
          <ac:chgData name="Stefan Saroiu" userId="3fd66c69479db300" providerId="LiveId" clId="{CF9BA382-D499-48C4-B0AC-9CC2E28551D1}" dt="2021-06-13T17:30:43.016" v="22" actId="1035"/>
          <ac:spMkLst>
            <pc:docMk/>
            <pc:sldMk cId="16450269" sldId="256"/>
            <ac:spMk id="6" creationId="{F7DE3850-836C-4DE6-8560-8378AA778970}"/>
          </ac:spMkLst>
        </pc:spChg>
      </pc:sldChg>
      <pc:sldChg chg="modSp mod modNotesTx">
        <pc:chgData name="Stefan Saroiu" userId="3fd66c69479db300" providerId="LiveId" clId="{CF9BA382-D499-48C4-B0AC-9CC2E28551D1}" dt="2021-06-13T23:49:49.279" v="11556" actId="20577"/>
        <pc:sldMkLst>
          <pc:docMk/>
          <pc:sldMk cId="2558176637" sldId="2310"/>
        </pc:sldMkLst>
        <pc:spChg chg="mod">
          <ac:chgData name="Stefan Saroiu" userId="3fd66c69479db300" providerId="LiveId" clId="{CF9BA382-D499-48C4-B0AC-9CC2E28551D1}" dt="2021-06-13T23:49:22.300" v="11554" actId="108"/>
          <ac:spMkLst>
            <pc:docMk/>
            <pc:sldMk cId="2558176637" sldId="2310"/>
            <ac:spMk id="3" creationId="{BA2D76C2-EBE7-4AEB-8032-D75C34C4F8BA}"/>
          </ac:spMkLst>
        </pc:spChg>
      </pc:sldChg>
      <pc:sldChg chg="modSp mod modAnim modNotesTx">
        <pc:chgData name="Stefan Saroiu" userId="3fd66c69479db300" providerId="LiveId" clId="{CF9BA382-D499-48C4-B0AC-9CC2E28551D1}" dt="2021-06-15T20:43:08.227" v="12272"/>
        <pc:sldMkLst>
          <pc:docMk/>
          <pc:sldMk cId="2883387323" sldId="2311"/>
        </pc:sldMkLst>
        <pc:spChg chg="mod">
          <ac:chgData name="Stefan Saroiu" userId="3fd66c69479db300" providerId="LiveId" clId="{CF9BA382-D499-48C4-B0AC-9CC2E28551D1}" dt="2021-06-15T20:25:12.211" v="12185" actId="20577"/>
          <ac:spMkLst>
            <pc:docMk/>
            <pc:sldMk cId="2883387323" sldId="2311"/>
            <ac:spMk id="3" creationId="{2B4ACC02-28F0-47BE-8401-62D1DAB74BD7}"/>
          </ac:spMkLst>
        </pc:spChg>
      </pc:sldChg>
      <pc:sldChg chg="modSp mod modAnim modNotesTx">
        <pc:chgData name="Stefan Saroiu" userId="3fd66c69479db300" providerId="LiveId" clId="{CF9BA382-D499-48C4-B0AC-9CC2E28551D1}" dt="2021-06-15T20:48:26.311" v="12347"/>
        <pc:sldMkLst>
          <pc:docMk/>
          <pc:sldMk cId="1321849168" sldId="2312"/>
        </pc:sldMkLst>
        <pc:spChg chg="mod">
          <ac:chgData name="Stefan Saroiu" userId="3fd66c69479db300" providerId="LiveId" clId="{CF9BA382-D499-48C4-B0AC-9CC2E28551D1}" dt="2021-06-15T20:46:03.347" v="12273" actId="14100"/>
          <ac:spMkLst>
            <pc:docMk/>
            <pc:sldMk cId="1321849168" sldId="2312"/>
            <ac:spMk id="2" creationId="{F8DBAB52-6461-4B60-9979-344925E5F68F}"/>
          </ac:spMkLst>
        </pc:spChg>
        <pc:spChg chg="mod">
          <ac:chgData name="Stefan Saroiu" userId="3fd66c69479db300" providerId="LiveId" clId="{CF9BA382-D499-48C4-B0AC-9CC2E28551D1}" dt="2021-06-15T20:46:07.482" v="12284" actId="1035"/>
          <ac:spMkLst>
            <pc:docMk/>
            <pc:sldMk cId="1321849168" sldId="2312"/>
            <ac:spMk id="3" creationId="{1BC60029-CDE8-4FC0-ADE8-CAE1C482974E}"/>
          </ac:spMkLst>
        </pc:spChg>
      </pc:sldChg>
      <pc:sldChg chg="modNotesTx">
        <pc:chgData name="Stefan Saroiu" userId="3fd66c69479db300" providerId="LiveId" clId="{CF9BA382-D499-48C4-B0AC-9CC2E28551D1}" dt="2021-06-13T22:11:41.683" v="3927" actId="20577"/>
        <pc:sldMkLst>
          <pc:docMk/>
          <pc:sldMk cId="3881916617" sldId="2313"/>
        </pc:sldMkLst>
      </pc:sldChg>
      <pc:sldChg chg="modSp mod modAnim modNotesTx">
        <pc:chgData name="Stefan Saroiu" userId="3fd66c69479db300" providerId="LiveId" clId="{CF9BA382-D499-48C4-B0AC-9CC2E28551D1}" dt="2021-06-15T22:22:42.073" v="14587" actId="20577"/>
        <pc:sldMkLst>
          <pc:docMk/>
          <pc:sldMk cId="1896153227" sldId="2314"/>
        </pc:sldMkLst>
        <pc:spChg chg="mod">
          <ac:chgData name="Stefan Saroiu" userId="3fd66c69479db300" providerId="LiveId" clId="{CF9BA382-D499-48C4-B0AC-9CC2E28551D1}" dt="2021-06-15T20:52:15.502" v="12370" actId="27636"/>
          <ac:spMkLst>
            <pc:docMk/>
            <pc:sldMk cId="1896153227" sldId="2314"/>
            <ac:spMk id="2" creationId="{B2113FDC-6589-4299-80DB-EEF4B46DCB78}"/>
          </ac:spMkLst>
        </pc:spChg>
        <pc:spChg chg="mod">
          <ac:chgData name="Stefan Saroiu" userId="3fd66c69479db300" providerId="LiveId" clId="{CF9BA382-D499-48C4-B0AC-9CC2E28551D1}" dt="2021-06-15T22:22:42.073" v="14587" actId="20577"/>
          <ac:spMkLst>
            <pc:docMk/>
            <pc:sldMk cId="1896153227" sldId="2314"/>
            <ac:spMk id="3" creationId="{558AC985-960F-419E-95A9-2F14F62E1DED}"/>
          </ac:spMkLst>
        </pc:spChg>
      </pc:sldChg>
      <pc:sldChg chg="addSp delSp modSp mod modAnim modNotesTx">
        <pc:chgData name="Stefan Saroiu" userId="3fd66c69479db300" providerId="LiveId" clId="{CF9BA382-D499-48C4-B0AC-9CC2E28551D1}" dt="2021-06-15T21:07:12.249" v="12703" actId="20577"/>
        <pc:sldMkLst>
          <pc:docMk/>
          <pc:sldMk cId="3896256364" sldId="2315"/>
        </pc:sldMkLst>
        <pc:spChg chg="mod">
          <ac:chgData name="Stefan Saroiu" userId="3fd66c69479db300" providerId="LiveId" clId="{CF9BA382-D499-48C4-B0AC-9CC2E28551D1}" dt="2021-06-15T21:00:06.214" v="12506" actId="6549"/>
          <ac:spMkLst>
            <pc:docMk/>
            <pc:sldMk cId="3896256364" sldId="2315"/>
            <ac:spMk id="3" creationId="{6CC26B60-7536-4988-B18B-F1F2C4B76850}"/>
          </ac:spMkLst>
        </pc:spChg>
        <pc:spChg chg="add del mod">
          <ac:chgData name="Stefan Saroiu" userId="3fd66c69479db300" providerId="LiveId" clId="{CF9BA382-D499-48C4-B0AC-9CC2E28551D1}" dt="2021-06-15T21:06:55.278" v="12675" actId="478"/>
          <ac:spMkLst>
            <pc:docMk/>
            <pc:sldMk cId="3896256364" sldId="2315"/>
            <ac:spMk id="5" creationId="{2CBFDC96-7FB6-4E91-B07F-8E6DF3240909}"/>
          </ac:spMkLst>
        </pc:spChg>
        <pc:graphicFrameChg chg="add del mod modGraphic">
          <ac:chgData name="Stefan Saroiu" userId="3fd66c69479db300" providerId="LiveId" clId="{CF9BA382-D499-48C4-B0AC-9CC2E28551D1}" dt="2021-06-15T21:04:44.224" v="12521" actId="478"/>
          <ac:graphicFrameMkLst>
            <pc:docMk/>
            <pc:sldMk cId="3896256364" sldId="2315"/>
            <ac:graphicFrameMk id="4" creationId="{02A93029-EE07-4073-9953-AFC495FB8595}"/>
          </ac:graphicFrameMkLst>
        </pc:graphicFrameChg>
        <pc:graphicFrameChg chg="mod modGraphic">
          <ac:chgData name="Stefan Saroiu" userId="3fd66c69479db300" providerId="LiveId" clId="{CF9BA382-D499-48C4-B0AC-9CC2E28551D1}" dt="2021-06-13T21:33:48.662" v="2060" actId="1076"/>
          <ac:graphicFrameMkLst>
            <pc:docMk/>
            <pc:sldMk cId="3896256364" sldId="2315"/>
            <ac:graphicFrameMk id="7" creationId="{755E393E-89FD-49B7-A03D-B99B08DCE0AB}"/>
          </ac:graphicFrameMkLst>
        </pc:graphicFrameChg>
      </pc:sldChg>
      <pc:sldChg chg="modSp mod modAnim modNotesTx">
        <pc:chgData name="Stefan Saroiu" userId="3fd66c69479db300" providerId="LiveId" clId="{CF9BA382-D499-48C4-B0AC-9CC2E28551D1}" dt="2021-06-15T21:14:15.138" v="12758"/>
        <pc:sldMkLst>
          <pc:docMk/>
          <pc:sldMk cId="1338641828" sldId="2316"/>
        </pc:sldMkLst>
        <pc:spChg chg="mod">
          <ac:chgData name="Stefan Saroiu" userId="3fd66c69479db300" providerId="LiveId" clId="{CF9BA382-D499-48C4-B0AC-9CC2E28551D1}" dt="2021-06-15T21:13:05.988" v="12712" actId="20577"/>
          <ac:spMkLst>
            <pc:docMk/>
            <pc:sldMk cId="1338641828" sldId="2316"/>
            <ac:spMk id="3" creationId="{F2374FC2-A2AE-43EC-A959-FC49BA9F62ED}"/>
          </ac:spMkLst>
        </pc:spChg>
      </pc:sldChg>
      <pc:sldChg chg="modNotesTx">
        <pc:chgData name="Stefan Saroiu" userId="3fd66c69479db300" providerId="LiveId" clId="{CF9BA382-D499-48C4-B0AC-9CC2E28551D1}" dt="2021-06-13T22:54:28.612" v="7979" actId="20577"/>
        <pc:sldMkLst>
          <pc:docMk/>
          <pc:sldMk cId="814945373" sldId="2318"/>
        </pc:sldMkLst>
      </pc:sldChg>
      <pc:sldChg chg="modNotesTx">
        <pc:chgData name="Stefan Saroiu" userId="3fd66c69479db300" providerId="LiveId" clId="{CF9BA382-D499-48C4-B0AC-9CC2E28551D1}" dt="2021-06-13T23:21:15.636" v="9425" actId="20577"/>
        <pc:sldMkLst>
          <pc:docMk/>
          <pc:sldMk cId="2998054449" sldId="2319"/>
        </pc:sldMkLst>
      </pc:sldChg>
      <pc:sldChg chg="modSp mod modAnim modNotesTx">
        <pc:chgData name="Stefan Saroiu" userId="3fd66c69479db300" providerId="LiveId" clId="{CF9BA382-D499-48C4-B0AC-9CC2E28551D1}" dt="2021-06-15T22:40:56.592" v="14740" actId="207"/>
        <pc:sldMkLst>
          <pc:docMk/>
          <pc:sldMk cId="1270436805" sldId="2320"/>
        </pc:sldMkLst>
        <pc:spChg chg="mod">
          <ac:chgData name="Stefan Saroiu" userId="3fd66c69479db300" providerId="LiveId" clId="{CF9BA382-D499-48C4-B0AC-9CC2E28551D1}" dt="2021-06-15T22:38:53.263" v="14588" actId="20577"/>
          <ac:spMkLst>
            <pc:docMk/>
            <pc:sldMk cId="1270436805" sldId="2320"/>
            <ac:spMk id="2" creationId="{1DC53696-678A-4464-8643-74622FF60894}"/>
          </ac:spMkLst>
        </pc:spChg>
        <pc:spChg chg="mod">
          <ac:chgData name="Stefan Saroiu" userId="3fd66c69479db300" providerId="LiveId" clId="{CF9BA382-D499-48C4-B0AC-9CC2E28551D1}" dt="2021-06-15T22:40:56.592" v="14740" actId="207"/>
          <ac:spMkLst>
            <pc:docMk/>
            <pc:sldMk cId="1270436805" sldId="2320"/>
            <ac:spMk id="3" creationId="{93E6F282-60C3-4B52-891F-2814F47926BD}"/>
          </ac:spMkLst>
        </pc:spChg>
      </pc:sldChg>
      <pc:sldChg chg="modNotesTx">
        <pc:chgData name="Stefan Saroiu" userId="3fd66c69479db300" providerId="LiveId" clId="{CF9BA382-D499-48C4-B0AC-9CC2E28551D1}" dt="2021-06-13T23:27:01.931" v="9644" actId="20577"/>
        <pc:sldMkLst>
          <pc:docMk/>
          <pc:sldMk cId="1972407025" sldId="2321"/>
        </pc:sldMkLst>
      </pc:sldChg>
      <pc:sldChg chg="modNotesTx">
        <pc:chgData name="Stefan Saroiu" userId="3fd66c69479db300" providerId="LiveId" clId="{CF9BA382-D499-48C4-B0AC-9CC2E28551D1}" dt="2021-06-13T23:30:55.489" v="10004" actId="120"/>
        <pc:sldMkLst>
          <pc:docMk/>
          <pc:sldMk cId="2640277393" sldId="2323"/>
        </pc:sldMkLst>
      </pc:sldChg>
      <pc:sldChg chg="add del ord modNotesTx">
        <pc:chgData name="Stefan Saroiu" userId="3fd66c69479db300" providerId="LiveId" clId="{CF9BA382-D499-48C4-B0AC-9CC2E28551D1}" dt="2021-06-15T22:12:04.182" v="14418" actId="47"/>
        <pc:sldMkLst>
          <pc:docMk/>
          <pc:sldMk cId="627760518" sldId="2324"/>
        </pc:sldMkLst>
      </pc:sldChg>
      <pc:sldChg chg="modSp mod modAnim modNotesTx">
        <pc:chgData name="Stefan Saroiu" userId="3fd66c69479db300" providerId="LiveId" clId="{CF9BA382-D499-48C4-B0AC-9CC2E28551D1}" dt="2021-06-15T21:46:22.109" v="13116"/>
        <pc:sldMkLst>
          <pc:docMk/>
          <pc:sldMk cId="526653895" sldId="2325"/>
        </pc:sldMkLst>
        <pc:spChg chg="mod">
          <ac:chgData name="Stefan Saroiu" userId="3fd66c69479db300" providerId="LiveId" clId="{CF9BA382-D499-48C4-B0AC-9CC2E28551D1}" dt="2021-06-15T21:44:42.658" v="12813" actId="20577"/>
          <ac:spMkLst>
            <pc:docMk/>
            <pc:sldMk cId="526653895" sldId="2325"/>
            <ac:spMk id="2" creationId="{1F6D7AA3-68C7-47C6-BED5-A59C181193A9}"/>
          </ac:spMkLst>
        </pc:spChg>
        <pc:spChg chg="mod">
          <ac:chgData name="Stefan Saroiu" userId="3fd66c69479db300" providerId="LiveId" clId="{CF9BA382-D499-48C4-B0AC-9CC2E28551D1}" dt="2021-06-15T21:45:44.017" v="13088" actId="6549"/>
          <ac:spMkLst>
            <pc:docMk/>
            <pc:sldMk cId="526653895" sldId="2325"/>
            <ac:spMk id="3" creationId="{0CD96C04-6BD3-4D32-9778-D9B8879A95FE}"/>
          </ac:spMkLst>
        </pc:spChg>
      </pc:sldChg>
      <pc:sldChg chg="modSp mod modAnim modNotesTx">
        <pc:chgData name="Stefan Saroiu" userId="3fd66c69479db300" providerId="LiveId" clId="{CF9BA382-D499-48C4-B0AC-9CC2E28551D1}" dt="2021-06-15T21:50:33.500" v="13378" actId="33524"/>
        <pc:sldMkLst>
          <pc:docMk/>
          <pc:sldMk cId="3173707876" sldId="2327"/>
        </pc:sldMkLst>
        <pc:spChg chg="mod">
          <ac:chgData name="Stefan Saroiu" userId="3fd66c69479db300" providerId="LiveId" clId="{CF9BA382-D499-48C4-B0AC-9CC2E28551D1}" dt="2021-06-15T21:49:03.956" v="13191" actId="14100"/>
          <ac:spMkLst>
            <pc:docMk/>
            <pc:sldMk cId="3173707876" sldId="2327"/>
            <ac:spMk id="2" creationId="{647E5CD6-1EDC-4A7A-8E3C-D6CAAD6B8ADD}"/>
          </ac:spMkLst>
        </pc:spChg>
        <pc:spChg chg="mod">
          <ac:chgData name="Stefan Saroiu" userId="3fd66c69479db300" providerId="LiveId" clId="{CF9BA382-D499-48C4-B0AC-9CC2E28551D1}" dt="2021-06-15T21:50:33.500" v="13378" actId="33524"/>
          <ac:spMkLst>
            <pc:docMk/>
            <pc:sldMk cId="3173707876" sldId="2327"/>
            <ac:spMk id="3" creationId="{9B5F26B8-B7D3-46AB-A127-185EE32408C7}"/>
          </ac:spMkLst>
        </pc:spChg>
      </pc:sldChg>
      <pc:sldChg chg="modNotesTx">
        <pc:chgData name="Stefan Saroiu" userId="3fd66c69479db300" providerId="LiveId" clId="{CF9BA382-D499-48C4-B0AC-9CC2E28551D1}" dt="2021-06-13T22:39:56.218" v="6271" actId="6549"/>
        <pc:sldMkLst>
          <pc:docMk/>
          <pc:sldMk cId="1687275936" sldId="2328"/>
        </pc:sldMkLst>
      </pc:sldChg>
      <pc:sldChg chg="modNotesTx">
        <pc:chgData name="Stefan Saroiu" userId="3fd66c69479db300" providerId="LiveId" clId="{CF9BA382-D499-48C4-B0AC-9CC2E28551D1}" dt="2021-06-13T23:20:08.655" v="9420" actId="20577"/>
        <pc:sldMkLst>
          <pc:docMk/>
          <pc:sldMk cId="2369860630" sldId="2329"/>
        </pc:sldMkLst>
      </pc:sldChg>
      <pc:sldChg chg="addSp delSp modSp add mod ord modNotesTx">
        <pc:chgData name="Stefan Saroiu" userId="3fd66c69479db300" providerId="LiveId" clId="{CF9BA382-D499-48C4-B0AC-9CC2E28551D1}" dt="2021-06-15T22:12:54.639" v="14586" actId="20577"/>
        <pc:sldMkLst>
          <pc:docMk/>
          <pc:sldMk cId="1369889690" sldId="2330"/>
        </pc:sldMkLst>
        <pc:spChg chg="mod">
          <ac:chgData name="Stefan Saroiu" userId="3fd66c69479db300" providerId="LiveId" clId="{CF9BA382-D499-48C4-B0AC-9CC2E28551D1}" dt="2021-06-13T23:47:52.871" v="11466" actId="1076"/>
          <ac:spMkLst>
            <pc:docMk/>
            <pc:sldMk cId="1369889690" sldId="2330"/>
            <ac:spMk id="2" creationId="{C513266E-8F0D-4CDD-9143-046C278B742F}"/>
          </ac:spMkLst>
        </pc:spChg>
        <pc:spChg chg="mod">
          <ac:chgData name="Stefan Saroiu" userId="3fd66c69479db300" providerId="LiveId" clId="{CF9BA382-D499-48C4-B0AC-9CC2E28551D1}" dt="2021-06-13T23:51:17.775" v="11683" actId="947"/>
          <ac:spMkLst>
            <pc:docMk/>
            <pc:sldMk cId="1369889690" sldId="2330"/>
            <ac:spMk id="3" creationId="{BA2D76C2-EBE7-4AEB-8032-D75C34C4F8BA}"/>
          </ac:spMkLst>
        </pc:spChg>
        <pc:spChg chg="mod">
          <ac:chgData name="Stefan Saroiu" userId="3fd66c69479db300" providerId="LiveId" clId="{CF9BA382-D499-48C4-B0AC-9CC2E28551D1}" dt="2021-06-15T22:08:07.637" v="14377" actId="1076"/>
          <ac:spMkLst>
            <pc:docMk/>
            <pc:sldMk cId="1369889690" sldId="2330"/>
            <ac:spMk id="4" creationId="{6A57B678-7B19-4CC7-89E0-A00C2CB8F24F}"/>
          </ac:spMkLst>
        </pc:spChg>
        <pc:spChg chg="add del mod">
          <ac:chgData name="Stefan Saroiu" userId="3fd66c69479db300" providerId="LiveId" clId="{CF9BA382-D499-48C4-B0AC-9CC2E28551D1}" dt="2021-06-15T22:12:30.333" v="14510" actId="478"/>
          <ac:spMkLst>
            <pc:docMk/>
            <pc:sldMk cId="1369889690" sldId="2330"/>
            <ac:spMk id="5" creationId="{534C4387-5B1C-44F5-9A9D-BE34AF3960C5}"/>
          </ac:spMkLst>
        </pc:spChg>
        <pc:picChg chg="mod">
          <ac:chgData name="Stefan Saroiu" userId="3fd66c69479db300" providerId="LiveId" clId="{CF9BA382-D499-48C4-B0AC-9CC2E28551D1}" dt="2021-06-15T22:08:14.173" v="14384" actId="1036"/>
          <ac:picMkLst>
            <pc:docMk/>
            <pc:sldMk cId="1369889690" sldId="2330"/>
            <ac:picMk id="1026" creationId="{198F7929-4043-4D9D-8CD5-E92BD27F2330}"/>
          </ac:picMkLst>
        </pc:picChg>
      </pc:sldChg>
      <pc:sldChg chg="add del">
        <pc:chgData name="Stefan Saroiu" userId="3fd66c69479db300" providerId="LiveId" clId="{CF9BA382-D499-48C4-B0AC-9CC2E28551D1}" dt="2021-06-15T20:09:43.718" v="12093" actId="2696"/>
        <pc:sldMkLst>
          <pc:docMk/>
          <pc:sldMk cId="536726638" sldId="2331"/>
        </pc:sldMkLst>
      </pc:sldChg>
      <pc:sldChg chg="addSp delSp modSp add del mod modNotesTx">
        <pc:chgData name="Stefan Saroiu" userId="3fd66c69479db300" providerId="LiveId" clId="{CF9BA382-D499-48C4-B0AC-9CC2E28551D1}" dt="2021-06-15T20:09:39.105" v="12092" actId="2696"/>
        <pc:sldMkLst>
          <pc:docMk/>
          <pc:sldMk cId="2471545688" sldId="2332"/>
        </pc:sldMkLst>
        <pc:spChg chg="del">
          <ac:chgData name="Stefan Saroiu" userId="3fd66c69479db300" providerId="LiveId" clId="{CF9BA382-D499-48C4-B0AC-9CC2E28551D1}" dt="2021-06-15T20:01:22.068" v="11686" actId="478"/>
          <ac:spMkLst>
            <pc:docMk/>
            <pc:sldMk cId="2471545688" sldId="2332"/>
            <ac:spMk id="2" creationId="{BF7C5A46-8246-4616-90F0-BBC1D344B658}"/>
          </ac:spMkLst>
        </pc:spChg>
        <pc:spChg chg="add del mod">
          <ac:chgData name="Stefan Saroiu" userId="3fd66c69479db300" providerId="LiveId" clId="{CF9BA382-D499-48C4-B0AC-9CC2E28551D1}" dt="2021-06-15T20:01:23.770" v="11687" actId="478"/>
          <ac:spMkLst>
            <pc:docMk/>
            <pc:sldMk cId="2471545688" sldId="2332"/>
            <ac:spMk id="4" creationId="{F9523409-B32F-458A-A185-125B054C8C10}"/>
          </ac:spMkLst>
        </pc:spChg>
        <pc:spChg chg="del">
          <ac:chgData name="Stefan Saroiu" userId="3fd66c69479db300" providerId="LiveId" clId="{CF9BA382-D499-48C4-B0AC-9CC2E28551D1}" dt="2021-06-15T20:01:22.068" v="11686" actId="478"/>
          <ac:spMkLst>
            <pc:docMk/>
            <pc:sldMk cId="2471545688" sldId="2332"/>
            <ac:spMk id="6" creationId="{F7DE3850-836C-4DE6-8560-8378AA778970}"/>
          </ac:spMkLst>
        </pc:spChg>
        <pc:spChg chg="add del">
          <ac:chgData name="Stefan Saroiu" userId="3fd66c69479db300" providerId="LiveId" clId="{CF9BA382-D499-48C4-B0AC-9CC2E28551D1}" dt="2021-06-15T20:03:25.409" v="11689" actId="22"/>
          <ac:spMkLst>
            <pc:docMk/>
            <pc:sldMk cId="2471545688" sldId="2332"/>
            <ac:spMk id="7" creationId="{FDF88EB6-0736-4CBB-BFE4-C150222E248B}"/>
          </ac:spMkLst>
        </pc:spChg>
        <pc:spChg chg="add mod">
          <ac:chgData name="Stefan Saroiu" userId="3fd66c69479db300" providerId="LiveId" clId="{CF9BA382-D499-48C4-B0AC-9CC2E28551D1}" dt="2021-06-15T20:04:43.305" v="11704" actId="1076"/>
          <ac:spMkLst>
            <pc:docMk/>
            <pc:sldMk cId="2471545688" sldId="2332"/>
            <ac:spMk id="8" creationId="{C96462E2-D436-4539-B2B2-CF26585631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AB929-2933-4BD4-B2F6-C9F21B4FF619}" type="datetimeFigureOut">
              <a:rPr lang="en-US"/>
              <a:t>6/15/2021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392FD3-C20F-45D2-9D6B-68B6690F65CE}" type="slidenum">
              <a:rPr lang="en-US"/>
              <a:t>‹#›</a:t>
            </a:fld>
            <a:endParaRPr lang="en-US"/>
          </a:p>
        </p:txBody>
      </p:sp>
    </p:spTree>
    <p:extLst>
      <p:ext uri="{BB962C8B-B14F-4D97-AF65-F5344CB8AC3E}">
        <p14:creationId xmlns:p14="http://schemas.microsoft.com/office/powerpoint/2010/main" val="3461315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everyone. My name is Stefan Saroiu and I am a researcher at Microsoft. Today, I will be presenting Panopticon which is our proposal for fixing RowHammer once and for all. Panopticon requires no changes to any hardware components other than DRAM. While some DRAM today offers forms of RowHammer mitigations, these mitigations are incomplete because they can only stop certain limited forms of RowHammer attacks. In contrast, Panopticon is a complete RowHammer mitigation – if properly implemented and configured, no RowHammer attack can bypass Panopticon. We open-sourced a simple simulator of Panopticon.</a:t>
            </a:r>
          </a:p>
          <a:p>
            <a:endParaRPr lang="en-US" dirty="0"/>
          </a:p>
          <a:p>
            <a:r>
              <a:rPr lang="en-US" dirty="0"/>
              <a:t>Before I begin, I would like to make two quick points. First, throughout my presentation, I will sometimes use RH to abbreviate the word Rowhammer. And second, I will assume you are familiar with DRAM and Rowhammer. Unfortunately, I will not present these in my talk due to time reasons. If you are unfamiliar with DRAM or with Rowhammer, you can find many presentations online on these topics. We have our own presentation that goes in much more depth. </a:t>
            </a:r>
          </a:p>
          <a:p>
            <a:endParaRPr lang="en-US" dirty="0"/>
          </a:p>
          <a:p>
            <a:r>
              <a:rPr lang="en-US" dirty="0"/>
              <a:t>&lt;click&gt;</a:t>
            </a:r>
          </a:p>
          <a:p>
            <a:endParaRPr lang="en-US" dirty="0"/>
          </a:p>
          <a:p>
            <a:r>
              <a:rPr lang="en-US" dirty="0"/>
              <a:t>Here’s the URL for your notes. But there are many other good introductions to these topics you can find online.</a:t>
            </a:r>
          </a:p>
          <a:p>
            <a:endParaRPr lang="en-US" dirty="0"/>
          </a:p>
          <a:p>
            <a:r>
              <a:rPr lang="en-US" dirty="0"/>
              <a:t>This is joint work with Tanj Bennett, Alec Wolman and Lucian Cojocar. All this work was done at Microsoft.</a:t>
            </a:r>
          </a:p>
          <a:p>
            <a:endParaRPr lang="en-US" dirty="0"/>
          </a:p>
        </p:txBody>
      </p:sp>
      <p:sp>
        <p:nvSpPr>
          <p:cNvPr id="4" name="Slide Number Placeholder 3"/>
          <p:cNvSpPr>
            <a:spLocks noGrp="1"/>
          </p:cNvSpPr>
          <p:nvPr>
            <p:ph type="sldNum" sz="quarter" idx="10"/>
          </p:nvPr>
        </p:nvSpPr>
        <p:spPr/>
        <p:txBody>
          <a:bodyPr/>
          <a:lstStyle/>
          <a:p>
            <a:fld id="{08392FD3-C20F-45D2-9D6B-68B6690F65CE}" type="slidenum">
              <a:rPr lang="en-US" smtClean="0"/>
              <a:t>1</a:t>
            </a:fld>
            <a:endParaRPr lang="en-US"/>
          </a:p>
        </p:txBody>
      </p:sp>
    </p:spTree>
    <p:extLst>
      <p:ext uri="{BB962C8B-B14F-4D97-AF65-F5344CB8AC3E}">
        <p14:creationId xmlns:p14="http://schemas.microsoft.com/office/powerpoint/2010/main" val="4097642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Panopticon needs to address two challenges. On this slide, we describe challenge #1 – When two service the queue?</a:t>
            </a:r>
          </a:p>
          <a:p>
            <a:r>
              <a:rPr lang="en-US" dirty="0"/>
              <a:t>&lt;click&gt;</a:t>
            </a:r>
          </a:p>
          <a:p>
            <a:r>
              <a:rPr lang="en-US" dirty="0"/>
              <a:t>First, we envision two possibilities.</a:t>
            </a:r>
          </a:p>
          <a:p>
            <a:r>
              <a:rPr lang="en-US" dirty="0"/>
              <a:t>&lt;click&gt;</a:t>
            </a:r>
          </a:p>
          <a:p>
            <a:r>
              <a:rPr lang="en-US" dirty="0"/>
              <a:t>One option is that upon receiving a refresh command, the DRAM re-purposes some of its time o service the queue. </a:t>
            </a:r>
          </a:p>
          <a:p>
            <a:endParaRPr lang="en-US" dirty="0"/>
          </a:p>
          <a:p>
            <a:r>
              <a:rPr lang="en-US" dirty="0"/>
              <a:t>&lt;click&gt;A second option is that the DRAM asks the memory controller for additional time, like a put the controller on pause.</a:t>
            </a:r>
          </a:p>
          <a:p>
            <a:endParaRPr lang="en-US" dirty="0"/>
          </a:p>
          <a:p>
            <a:r>
              <a:rPr lang="en-US" dirty="0"/>
              <a:t>&lt;click&gt;</a:t>
            </a:r>
          </a:p>
          <a:p>
            <a:endParaRPr lang="en-US" dirty="0"/>
          </a:p>
          <a:p>
            <a:pPr algn="l"/>
            <a:r>
              <a:rPr lang="en-US" dirty="0"/>
              <a:t>Unfortunately, no protocol lets DRAM ask for time although we think that this is a must-have feature in all DRAM protocols. </a:t>
            </a:r>
          </a:p>
          <a:p>
            <a:pPr algn="l"/>
            <a:endParaRPr lang="en-US" dirty="0"/>
          </a:p>
          <a:p>
            <a:pPr algn="l"/>
            <a:r>
              <a:rPr lang="en-US" dirty="0"/>
              <a:t>However, in DDR4, DRAM uses </a:t>
            </a:r>
            <a:r>
              <a:rPr lang="en-US" dirty="0" err="1"/>
              <a:t>ALERTn</a:t>
            </a:r>
            <a:r>
              <a:rPr lang="en-US" dirty="0"/>
              <a:t> to signal errors to the memory controller. Upon receiving this signal, the memory controller stops issuing new DRAM commands and instead re-issues the old memory access. </a:t>
            </a:r>
          </a:p>
          <a:p>
            <a:pPr algn="l"/>
            <a:endParaRPr lang="en-US" dirty="0"/>
          </a:p>
          <a:p>
            <a:pPr algn="l"/>
            <a:r>
              <a:rPr lang="en-US" dirty="0"/>
              <a:t>&lt;click&gt;</a:t>
            </a:r>
          </a:p>
          <a:p>
            <a:pPr algn="l"/>
            <a:r>
              <a:rPr lang="en-US" dirty="0"/>
              <a:t>Panopticon retrofits </a:t>
            </a:r>
            <a:r>
              <a:rPr lang="en-US" dirty="0" err="1"/>
              <a:t>ALERTn</a:t>
            </a:r>
            <a:r>
              <a:rPr lang="en-US" dirty="0"/>
              <a:t> to effectively “trick” the memory controller to pause issuing new DDR commands. By making use of </a:t>
            </a:r>
            <a:r>
              <a:rPr lang="en-US" dirty="0" err="1"/>
              <a:t>ALERTn</a:t>
            </a:r>
            <a:r>
              <a:rPr lang="en-US" dirty="0"/>
              <a:t>, Panopticon requires no modifications to any hardware other than DRAM itself.</a:t>
            </a:r>
          </a:p>
        </p:txBody>
      </p:sp>
      <p:sp>
        <p:nvSpPr>
          <p:cNvPr id="4" name="Slide Number Placeholder 3"/>
          <p:cNvSpPr>
            <a:spLocks noGrp="1"/>
          </p:cNvSpPr>
          <p:nvPr>
            <p:ph type="sldNum" sz="quarter" idx="5"/>
          </p:nvPr>
        </p:nvSpPr>
        <p:spPr/>
        <p:txBody>
          <a:bodyPr/>
          <a:lstStyle/>
          <a:p>
            <a:fld id="{08392FD3-C20F-45D2-9D6B-68B6690F65CE}" type="slidenum">
              <a:rPr lang="en-US" smtClean="0"/>
              <a:t>10</a:t>
            </a:fld>
            <a:endParaRPr lang="en-US"/>
          </a:p>
        </p:txBody>
      </p:sp>
    </p:spTree>
    <p:extLst>
      <p:ext uri="{BB962C8B-B14F-4D97-AF65-F5344CB8AC3E}">
        <p14:creationId xmlns:p14="http://schemas.microsoft.com/office/powerpoint/2010/main" val="3422014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come to challenge #2. While the counters are all stored in DRAM, where are we going to store the queue?</a:t>
            </a:r>
          </a:p>
          <a:p>
            <a:endParaRPr lang="en-US" dirty="0"/>
          </a:p>
          <a:p>
            <a:r>
              <a:rPr lang="en-US" dirty="0"/>
              <a:t>&lt;click&gt;</a:t>
            </a:r>
          </a:p>
          <a:p>
            <a:r>
              <a:rPr lang="en-US" dirty="0"/>
              <a:t>For the service queue, Panopticon uses SRAM.</a:t>
            </a:r>
            <a:br>
              <a:rPr lang="en-US" dirty="0"/>
            </a:br>
            <a:endParaRPr lang="en-US" dirty="0"/>
          </a:p>
          <a:p>
            <a:r>
              <a:rPr lang="en-US" dirty="0"/>
              <a:t>However, this queue is small; in our performance evaluation of Panopticon, we used a queue of 8 entries per bank. </a:t>
            </a:r>
          </a:p>
          <a:p>
            <a:r>
              <a:rPr lang="en-US" dirty="0"/>
              <a:t>But, the DRAM vendors can size their queues as small as needed, even to a single entry for the entire DRAM device.</a:t>
            </a:r>
          </a:p>
          <a:p>
            <a:r>
              <a:rPr lang="en-US" dirty="0"/>
              <a:t>&lt;click&gt;</a:t>
            </a:r>
          </a:p>
          <a:p>
            <a:r>
              <a:rPr lang="en-US" dirty="0"/>
              <a:t>When the queue is full, the DRAM must ask for time.</a:t>
            </a:r>
          </a:p>
          <a:p>
            <a:endParaRPr lang="en-US" dirty="0"/>
          </a:p>
          <a:p>
            <a:r>
              <a:rPr lang="en-US" dirty="0"/>
              <a:t>&lt;click&gt;</a:t>
            </a:r>
          </a:p>
          <a:p>
            <a:r>
              <a:rPr lang="en-US" dirty="0"/>
              <a:t>We think this provides a way for DRAM vendors to differentiate themselves. For example, a large queue size makes DRAM have better performance because the larger the queue is, the less need to ask for time. However, and this is very important, even with a small queue Panopticon is still safe.</a:t>
            </a:r>
          </a:p>
        </p:txBody>
      </p:sp>
      <p:sp>
        <p:nvSpPr>
          <p:cNvPr id="4" name="Slide Number Placeholder 3"/>
          <p:cNvSpPr>
            <a:spLocks noGrp="1"/>
          </p:cNvSpPr>
          <p:nvPr>
            <p:ph type="sldNum" sz="quarter" idx="5"/>
          </p:nvPr>
        </p:nvSpPr>
        <p:spPr/>
        <p:txBody>
          <a:bodyPr/>
          <a:lstStyle/>
          <a:p>
            <a:fld id="{08392FD3-C20F-45D2-9D6B-68B6690F65CE}" type="slidenum">
              <a:rPr lang="en-US" smtClean="0"/>
              <a:t>11</a:t>
            </a:fld>
            <a:endParaRPr lang="en-US"/>
          </a:p>
        </p:txBody>
      </p:sp>
    </p:spTree>
    <p:extLst>
      <p:ext uri="{BB962C8B-B14F-4D97-AF65-F5344CB8AC3E}">
        <p14:creationId xmlns:p14="http://schemas.microsoft.com/office/powerpoint/2010/main" val="3040751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now going to describe the DRAM architecture of Panopticon.</a:t>
            </a:r>
          </a:p>
        </p:txBody>
      </p:sp>
      <p:sp>
        <p:nvSpPr>
          <p:cNvPr id="4" name="Slide Number Placeholder 3"/>
          <p:cNvSpPr>
            <a:spLocks noGrp="1"/>
          </p:cNvSpPr>
          <p:nvPr>
            <p:ph type="sldNum" sz="quarter" idx="5"/>
          </p:nvPr>
        </p:nvSpPr>
        <p:spPr/>
        <p:txBody>
          <a:bodyPr/>
          <a:lstStyle/>
          <a:p>
            <a:fld id="{08392FD3-C20F-45D2-9D6B-68B6690F65CE}" type="slidenum">
              <a:rPr lang="en-US" smtClean="0"/>
              <a:t>12</a:t>
            </a:fld>
            <a:endParaRPr lang="en-US"/>
          </a:p>
        </p:txBody>
      </p:sp>
    </p:spTree>
    <p:extLst>
      <p:ext uri="{BB962C8B-B14F-4D97-AF65-F5344CB8AC3E}">
        <p14:creationId xmlns:p14="http://schemas.microsoft.com/office/powerpoint/2010/main" val="3064518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Sense amplifiers bridge cell-mats and connect to either the upper or the lower data arrays depending on how the DRAM circuit is activated.  Mat selection is done using the equalizer (EQ\_a and EQ\_b) and isolation (ISO\_a and ISO\_b) signals. </a:t>
            </a:r>
          </a:p>
          <a:p>
            <a:endParaRPr lang="en-US" dirty="0"/>
          </a:p>
          <a:p>
            <a:r>
              <a:rPr lang="en-US" dirty="0"/>
              <a:t>Panopticon must keep the same spacing for the sensing and routing of the counter bits that run beside these full-length mats and use the same row lines.</a:t>
            </a:r>
          </a:p>
          <a:p>
            <a:endParaRPr lang="en-US" dirty="0"/>
          </a:p>
        </p:txBody>
      </p:sp>
      <p:sp>
        <p:nvSpPr>
          <p:cNvPr id="4" name="Slide Number Placeholder 3"/>
          <p:cNvSpPr>
            <a:spLocks noGrp="1"/>
          </p:cNvSpPr>
          <p:nvPr>
            <p:ph type="sldNum" sz="quarter" idx="5"/>
          </p:nvPr>
        </p:nvSpPr>
        <p:spPr/>
        <p:txBody>
          <a:bodyPr/>
          <a:lstStyle/>
          <a:p>
            <a:fld id="{08392FD3-C20F-45D2-9D6B-68B6690F65CE}" type="slidenum">
              <a:rPr lang="en-US" smtClean="0"/>
              <a:t>13</a:t>
            </a:fld>
            <a:endParaRPr lang="en-US"/>
          </a:p>
        </p:txBody>
      </p:sp>
    </p:spTree>
    <p:extLst>
      <p:ext uri="{BB962C8B-B14F-4D97-AF65-F5344CB8AC3E}">
        <p14:creationId xmlns:p14="http://schemas.microsoft.com/office/powerpoint/2010/main" val="209489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first, to build a counter mat in Panopticon we will remove one of the mats – here we are removing the upper one. The cell mats have one-sided sense amps.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392FD3-C20F-45D2-9D6B-68B6690F65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910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picture puts everything together. In the middle, we’re showing the tall data mats with the dual-sided sense amplifiers that select the top or the bottom mat. There’s lots and lots of cells between the edges.</a:t>
            </a:r>
          </a:p>
          <a:p>
            <a:endParaRPr lang="en-US" dirty="0"/>
          </a:p>
          <a:p>
            <a:r>
              <a:rPr lang="en-US" dirty="0"/>
              <a:t>The counter mat run beside these full-length mats and use the same row lines. They are half-length and support only half the number of rows.</a:t>
            </a:r>
          </a:p>
          <a:p>
            <a:endParaRPr lang="en-US" dirty="0"/>
          </a:p>
          <a:p>
            <a:endParaRPr lang="en-US" dirty="0"/>
          </a:p>
          <a:p>
            <a:r>
              <a:rPr lang="en-US" dirty="0"/>
              <a:t>Halving the counter mats' size has two important benefits.</a:t>
            </a:r>
          </a:p>
          <a:p>
            <a:endParaRPr lang="en-US" dirty="0"/>
          </a:p>
          <a:p>
            <a:pPr algn="l"/>
            <a:r>
              <a:rPr lang="en-US" dirty="0"/>
              <a:t>First, the half-length data lines offer lower latency for counter increments within the time needed to read the data cells.  Second, it creates a large open-space adjacent to the sense amplifiers to place logic for an </a:t>
            </a:r>
            <a:r>
              <a:rPr lang="en-US" dirty="0" err="1"/>
              <a:t>incrementer</a:t>
            </a:r>
            <a:r>
              <a:rPr lang="en-US" dirty="0"/>
              <a:t> (and also for testing). The location is ideal because it has access to all process layers including interconnect to create the logic needed for controlling and operating the </a:t>
            </a:r>
            <a:r>
              <a:rPr lang="en-US" dirty="0" err="1"/>
              <a:t>incrementer</a:t>
            </a:r>
            <a:r>
              <a:rPr lang="en-US"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392FD3-C20F-45D2-9D6B-68B6690F65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2099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performed a security analysis of Panopticon. We wanted to understand how difficult is to create undesirable scenarios for DRAM, such as </a:t>
            </a:r>
          </a:p>
          <a:p>
            <a:endParaRPr lang="en-US" dirty="0"/>
          </a:p>
          <a:p>
            <a:r>
              <a:rPr lang="en-US" dirty="0"/>
              <a:t>&lt;click&gt;</a:t>
            </a:r>
          </a:p>
          <a:p>
            <a:r>
              <a:rPr lang="en-US" dirty="0"/>
              <a:t>placing rows in the service queue during several consecutive, back-to-back refresh intervals (</a:t>
            </a:r>
            <a:r>
              <a:rPr lang="en-US" dirty="0" err="1"/>
              <a:t>tREFI</a:t>
            </a:r>
            <a:r>
              <a:rPr lang="en-US" dirty="0"/>
              <a:t>) and </a:t>
            </a:r>
          </a:p>
          <a:p>
            <a:r>
              <a:rPr lang="en-US" dirty="0"/>
              <a:t>&lt;click&gt;</a:t>
            </a:r>
          </a:p>
          <a:p>
            <a:r>
              <a:rPr lang="en-US" dirty="0"/>
              <a:t>filling up the service queue.</a:t>
            </a:r>
          </a:p>
          <a:p>
            <a:endParaRPr lang="en-US" dirty="0"/>
          </a:p>
          <a:p>
            <a:r>
              <a:rPr lang="en-US" dirty="0"/>
              <a:t>&lt;click&gt;</a:t>
            </a:r>
          </a:p>
          <a:p>
            <a:r>
              <a:rPr lang="en-US" dirty="0"/>
              <a:t>Are these undesirable scenarios difficult? </a:t>
            </a:r>
          </a:p>
          <a:p>
            <a:endParaRPr lang="en-US" dirty="0"/>
          </a:p>
          <a:p>
            <a:r>
              <a:rPr lang="en-US" dirty="0"/>
              <a:t>&lt;click&gt;</a:t>
            </a:r>
          </a:p>
          <a:p>
            <a:r>
              <a:rPr lang="en-US" dirty="0"/>
              <a:t>The answer to is NO. Attackers can create both of these scenarios with relative ease.</a:t>
            </a:r>
          </a:p>
          <a:p>
            <a:r>
              <a:rPr lang="en-US" dirty="0"/>
              <a:t>&lt;click&gt;</a:t>
            </a:r>
          </a:p>
          <a:p>
            <a:r>
              <a:rPr lang="en-US" dirty="0"/>
              <a:t>However, as long as Panopticon can put things on hold and ask the memory controller for time to perform the mitigations, the DRAM remains safe</a:t>
            </a:r>
          </a:p>
          <a:p>
            <a:r>
              <a:rPr lang="en-US" dirty="0"/>
              <a:t>&lt;STOP&gt;</a:t>
            </a:r>
          </a:p>
          <a:p>
            <a:endParaRPr lang="en-US" dirty="0"/>
          </a:p>
          <a:p>
            <a:r>
              <a:rPr lang="en-US" dirty="0"/>
              <a:t>First, we said that DRAM could re-purpose REF commands to perform RowHammer mitigation and service the queue. Upon receiving a REF, Panopticon would check whether an entry is present in the service queue. In that case, the REF would be “hijacked” away from background refresh to perform the Rowhammer mitigation. This model works as long as the hijacked REFs are spread evenly throughout a refresh window. An uneven spread in which rows are placed in the queue in each several consecutive refresh intervals (</a:t>
            </a:r>
            <a:r>
              <a:rPr lang="en-US" dirty="0" err="1"/>
              <a:t>tREFI</a:t>
            </a:r>
            <a:r>
              <a:rPr lang="en-US" dirty="0"/>
              <a:t>) could cause undesirable interference with the background refresh schedule. So the first question investigated was – is it difficult for an attacker to create this uneven spread and place rows in the queue in consecutive refresh intervals?</a:t>
            </a:r>
          </a:p>
          <a:p>
            <a:endParaRPr lang="en-US" dirty="0"/>
          </a:p>
          <a:p>
            <a:r>
              <a:rPr lang="en-US" dirty="0"/>
              <a:t>The second question raised is – it is realistic to make my queue large enough so that it is never full?</a:t>
            </a:r>
          </a:p>
          <a:p>
            <a:endParaRPr lang="en-US" dirty="0"/>
          </a:p>
          <a:p>
            <a:r>
              <a:rPr lang="en-US" dirty="0"/>
              <a:t>&lt;click&gt;</a:t>
            </a:r>
          </a:p>
          <a:p>
            <a:endParaRPr lang="en-US" dirty="0"/>
          </a:p>
          <a:p>
            <a:r>
              <a:rPr lang="en-US" dirty="0"/>
              <a:t>For both these questions the answer is no – it is easy for an attacker to add rows to the service queue consistency during each </a:t>
            </a:r>
            <a:r>
              <a:rPr lang="en-US" dirty="0" err="1"/>
              <a:t>tREFI</a:t>
            </a:r>
            <a:r>
              <a:rPr lang="en-US" dirty="0"/>
              <a:t>, and it is also easy to fill up the queue. To remain safe under such scenarios, the DRAM must be able to ask the memory controller for additional free time. </a:t>
            </a:r>
          </a:p>
          <a:p>
            <a:endParaRPr lang="en-US" dirty="0"/>
          </a:p>
          <a:p>
            <a:r>
              <a:rPr lang="en-US" dirty="0"/>
              <a:t>For more details on our analysis, please see our paper.</a:t>
            </a:r>
          </a:p>
          <a:p>
            <a:endParaRPr lang="en-US" dirty="0"/>
          </a:p>
          <a:p>
            <a:endParaRPr lang="en-US" dirty="0"/>
          </a:p>
        </p:txBody>
      </p:sp>
      <p:sp>
        <p:nvSpPr>
          <p:cNvPr id="4" name="Slide Number Placeholder 3"/>
          <p:cNvSpPr>
            <a:spLocks noGrp="1"/>
          </p:cNvSpPr>
          <p:nvPr>
            <p:ph type="sldNum" sz="quarter" idx="5"/>
          </p:nvPr>
        </p:nvSpPr>
        <p:spPr/>
        <p:txBody>
          <a:bodyPr/>
          <a:lstStyle/>
          <a:p>
            <a:fld id="{08392FD3-C20F-45D2-9D6B-68B6690F65CE}" type="slidenum">
              <a:rPr lang="en-US" smtClean="0"/>
              <a:t>16</a:t>
            </a:fld>
            <a:endParaRPr lang="en-US"/>
          </a:p>
        </p:txBody>
      </p:sp>
    </p:spTree>
    <p:extLst>
      <p:ext uri="{BB962C8B-B14F-4D97-AF65-F5344CB8AC3E}">
        <p14:creationId xmlns:p14="http://schemas.microsoft.com/office/powerpoint/2010/main" val="1878610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Panopticon is a complete in-DRAM Rowhammer mitigation that is both inexpensive and, for DDR4, requires no changes to any hardware components other than DRAM. For more information, please read our paper and see our simulator code on </a:t>
            </a:r>
            <a:r>
              <a:rPr lang="en-US" dirty="0" err="1"/>
              <a:t>Github</a:t>
            </a:r>
            <a:r>
              <a:rPr lang="en-US" dirty="0"/>
              <a:t>.</a:t>
            </a:r>
          </a:p>
          <a:p>
            <a:endParaRPr lang="en-US" dirty="0"/>
          </a:p>
          <a:p>
            <a:r>
              <a:rPr lang="en-US" dirty="0"/>
              <a:t>Thank you.</a:t>
            </a:r>
          </a:p>
          <a:p>
            <a:endParaRPr lang="en-US" dirty="0"/>
          </a:p>
          <a:p>
            <a:r>
              <a:rPr lang="en-US"/>
              <a:t>&lt;stop&gt;</a:t>
            </a:r>
            <a:endParaRPr lang="en-US" dirty="0"/>
          </a:p>
          <a:p>
            <a:endParaRPr lang="en-US" dirty="0"/>
          </a:p>
          <a:p>
            <a:endParaRPr lang="en-US" dirty="0"/>
          </a:p>
          <a:p>
            <a:r>
              <a:rPr lang="en-US" dirty="0"/>
              <a:t>Panopticon uses a novel DRAM mat design to implement counters and the DRAM’s row decoding logic to access the row’s corresponding counter. Finally, for DDR4, Panopticon leverages </a:t>
            </a:r>
            <a:r>
              <a:rPr lang="en-US" dirty="0" err="1"/>
              <a:t>ALERTn</a:t>
            </a:r>
            <a:r>
              <a:rPr lang="en-US" dirty="0"/>
              <a:t> to stop a memory controller from issuing new DRAM commands whenever it needs time to refresh potential victim rows. </a:t>
            </a:r>
          </a:p>
        </p:txBody>
      </p:sp>
      <p:sp>
        <p:nvSpPr>
          <p:cNvPr id="4" name="Slide Number Placeholder 3"/>
          <p:cNvSpPr>
            <a:spLocks noGrp="1"/>
          </p:cNvSpPr>
          <p:nvPr>
            <p:ph type="sldNum" sz="quarter" idx="5"/>
          </p:nvPr>
        </p:nvSpPr>
        <p:spPr/>
        <p:txBody>
          <a:bodyPr/>
          <a:lstStyle/>
          <a:p>
            <a:fld id="{08392FD3-C20F-45D2-9D6B-68B6690F65CE}" type="slidenum">
              <a:rPr lang="en-US" smtClean="0"/>
              <a:t>17</a:t>
            </a:fld>
            <a:endParaRPr lang="en-US"/>
          </a:p>
        </p:txBody>
      </p:sp>
    </p:spTree>
    <p:extLst>
      <p:ext uri="{BB962C8B-B14F-4D97-AF65-F5344CB8AC3E}">
        <p14:creationId xmlns:p14="http://schemas.microsoft.com/office/powerpoint/2010/main" val="2284219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&lt;click&gt;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Nearly a decade after the first Rowhammer publication, DRAM remains as vulnerable as ever.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&lt;click&gt;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Rowhammer is not limited to a particular type of DRAM. It affects all forms of DRAM.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&lt;click&gt;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Recent work has shown that DDR4 DRAM is in fact more vulnerable than DDR3, and that newer DDR4 is more vulnerable than older DDR4. In general, newer DRAM is more vulnerable to RowHammer than older DRAM. Rowhammer remains a significant threat to DRAM’s security and reliability.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&lt;click&gt;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research community has proposed many mitigation schemes, but unfortunately complete mitigation schemes that fix all forms of RowHammer are not yet deployed in practice. We believe there are two reasons for the lack of adoption of complete RowHammer mitigation schemes. </a:t>
            </a:r>
          </a:p>
          <a:p>
            <a:endParaRPr lang="en-US" dirty="0"/>
          </a:p>
          <a:p>
            <a:r>
              <a:rPr lang="en-US" dirty="0"/>
              <a:t>&lt;click&gt;</a:t>
            </a:r>
          </a:p>
          <a:p>
            <a:endParaRPr lang="en-US" dirty="0"/>
          </a:p>
          <a:p>
            <a:r>
              <a:rPr lang="en-US" dirty="0"/>
              <a:t>First, these schemes still come with cost and performance downsides requiring a significant amount of additional memory like CAM and SRAM. This is considered quite expensive by hardware vendors.</a:t>
            </a:r>
          </a:p>
          <a:p>
            <a:endParaRPr lang="en-US" dirty="0"/>
          </a:p>
          <a:p>
            <a:r>
              <a:rPr lang="en-US" dirty="0"/>
              <a:t>&lt;click&gt;</a:t>
            </a:r>
          </a:p>
          <a:p>
            <a:r>
              <a:rPr lang="en-US" dirty="0"/>
              <a:t>A second practical barrier is that most require changes at multiple hardware or software layers such as changes to both the DRAM devices and the memory controller, or to the memory controller and the RCD chip.</a:t>
            </a:r>
          </a:p>
          <a:p>
            <a:endParaRPr lang="en-US" dirty="0"/>
          </a:p>
          <a:p>
            <a:r>
              <a:rPr lang="en-US" dirty="0"/>
              <a:t>Costly changes across multiple layers are difficult to implement in practice because they require the cooperation and agreement of multiple hardware and software vendors.</a:t>
            </a:r>
          </a:p>
        </p:txBody>
      </p:sp>
      <p:sp>
        <p:nvSpPr>
          <p:cNvPr id="4" name="Slide Number Placeholder 3"/>
          <p:cNvSpPr>
            <a:spLocks noGrp="1"/>
          </p:cNvSpPr>
          <p:nvPr>
            <p:ph type="sldNum" sz="quarter" idx="5"/>
          </p:nvPr>
        </p:nvSpPr>
        <p:spPr/>
        <p:txBody>
          <a:bodyPr/>
          <a:lstStyle/>
          <a:p>
            <a:fld id="{08392FD3-C20F-45D2-9D6B-68B6690F65CE}" type="slidenum">
              <a:rPr lang="en-US" smtClean="0"/>
              <a:t>2</a:t>
            </a:fld>
            <a:endParaRPr lang="en-US"/>
          </a:p>
        </p:txBody>
      </p:sp>
    </p:spTree>
    <p:extLst>
      <p:ext uri="{BB962C8B-B14F-4D97-AF65-F5344CB8AC3E}">
        <p14:creationId xmlns:p14="http://schemas.microsoft.com/office/powerpoint/2010/main" val="2870017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paper presents Panopticon, a complete Rowhammer mitigation that is both inexpensive and, in the case of DDR4, requires no changes to any hardware components other than DRAM. Panopticon monitors all row activations inside the DRAM itself.</a:t>
            </a:r>
          </a:p>
          <a:p>
            <a:endParaRPr lang="en-US" dirty="0"/>
          </a:p>
          <a:p>
            <a:r>
              <a:rPr lang="en-US" dirty="0"/>
              <a:t>&lt;click&gt;</a:t>
            </a:r>
          </a:p>
          <a:p>
            <a:r>
              <a:rPr lang="en-US" dirty="0"/>
              <a:t>The main idea of Panopticon is to implement simple counter mats inside DRAM devices in a way that each row in DRAM has a corresponding counter. When the counter reaches the Rowhammer threshold, Panopticon performs a mitigation.</a:t>
            </a:r>
          </a:p>
          <a:p>
            <a:endParaRPr lang="en-US" dirty="0"/>
          </a:p>
          <a:p>
            <a:r>
              <a:rPr lang="en-US" dirty="0"/>
              <a:t>&lt;click&gt;</a:t>
            </a:r>
          </a:p>
          <a:p>
            <a:r>
              <a:rPr lang="en-US" dirty="0"/>
              <a:t>The main mechanism in Panopticon is the use of an open-space, staggered counter mat design that leaves ample space for the counter increment and logic. All of this is done in DRAM.</a:t>
            </a:r>
          </a:p>
          <a:p>
            <a:endParaRPr lang="en-US" dirty="0"/>
          </a:p>
          <a:p>
            <a:r>
              <a:rPr lang="en-US" dirty="0"/>
              <a:t>&lt;click&gt;</a:t>
            </a:r>
          </a:p>
          <a:p>
            <a:r>
              <a:rPr lang="en-US" dirty="0"/>
              <a:t>Panopticon has several benefits over previous schemes.</a:t>
            </a:r>
          </a:p>
          <a:p>
            <a:endParaRPr lang="en-US" dirty="0"/>
          </a:p>
          <a:p>
            <a:r>
              <a:rPr lang="en-US" dirty="0"/>
              <a:t>&lt;click&gt;</a:t>
            </a:r>
          </a:p>
          <a:p>
            <a:r>
              <a:rPr lang="en-US" dirty="0"/>
              <a:t>It does not need large amounts of fast memories. </a:t>
            </a:r>
          </a:p>
          <a:p>
            <a:endParaRPr lang="en-US" dirty="0"/>
          </a:p>
          <a:p>
            <a:r>
              <a:rPr lang="en-US" dirty="0"/>
              <a:t>&lt;click&gt;</a:t>
            </a:r>
          </a:p>
          <a:p>
            <a:r>
              <a:rPr lang="en-US" dirty="0"/>
              <a:t>Unlike prior work, it does not need to implement a separate counter lookup circuit; instead, it re-uses DRAM’s row decoding logic to access the counter for the activated row. </a:t>
            </a:r>
          </a:p>
          <a:p>
            <a:endParaRPr lang="en-US" dirty="0"/>
          </a:p>
          <a:p>
            <a:r>
              <a:rPr lang="en-US" dirty="0"/>
              <a:t>&lt;click&gt;</a:t>
            </a:r>
          </a:p>
          <a:p>
            <a:r>
              <a:rPr lang="en-US" dirty="0"/>
              <a:t>And finally, in the case of DDR4, it requires no changes to any components other than DRAM. It should work with commodity DDR4 memory controllers.</a:t>
            </a:r>
          </a:p>
          <a:p>
            <a:endParaRPr lang="en-US" dirty="0"/>
          </a:p>
        </p:txBody>
      </p:sp>
      <p:sp>
        <p:nvSpPr>
          <p:cNvPr id="4" name="Slide Number Placeholder 3"/>
          <p:cNvSpPr>
            <a:spLocks noGrp="1"/>
          </p:cNvSpPr>
          <p:nvPr>
            <p:ph type="sldNum" sz="quarter" idx="5"/>
          </p:nvPr>
        </p:nvSpPr>
        <p:spPr/>
        <p:txBody>
          <a:bodyPr/>
          <a:lstStyle/>
          <a:p>
            <a:fld id="{08392FD3-C20F-45D2-9D6B-68B6690F65CE}" type="slidenum">
              <a:rPr lang="en-US" smtClean="0"/>
              <a:t>3</a:t>
            </a:fld>
            <a:endParaRPr lang="en-US"/>
          </a:p>
        </p:txBody>
      </p:sp>
    </p:spTree>
    <p:extLst>
      <p:ext uri="{BB962C8B-B14F-4D97-AF65-F5344CB8AC3E}">
        <p14:creationId xmlns:p14="http://schemas.microsoft.com/office/powerpoint/2010/main" val="286607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outline for the rest of my talk. I just finished presenting an introduction and the motivation of Panopticon. Next, I’ll present in a little more depth the prior work and describe its shortcomings.</a:t>
            </a:r>
          </a:p>
        </p:txBody>
      </p:sp>
      <p:sp>
        <p:nvSpPr>
          <p:cNvPr id="4" name="Slide Number Placeholder 3"/>
          <p:cNvSpPr>
            <a:spLocks noGrp="1"/>
          </p:cNvSpPr>
          <p:nvPr>
            <p:ph type="sldNum" sz="quarter" idx="5"/>
          </p:nvPr>
        </p:nvSpPr>
        <p:spPr/>
        <p:txBody>
          <a:bodyPr/>
          <a:lstStyle/>
          <a:p>
            <a:fld id="{08392FD3-C20F-45D2-9D6B-68B6690F65CE}" type="slidenum">
              <a:rPr lang="en-US" smtClean="0"/>
              <a:t>4</a:t>
            </a:fld>
            <a:endParaRPr lang="en-US"/>
          </a:p>
        </p:txBody>
      </p:sp>
    </p:spTree>
    <p:extLst>
      <p:ext uri="{BB962C8B-B14F-4D97-AF65-F5344CB8AC3E}">
        <p14:creationId xmlns:p14="http://schemas.microsoft.com/office/powerpoint/2010/main" val="3855238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previous approaches can be classified in four categories:</a:t>
            </a:r>
          </a:p>
          <a:p>
            <a:r>
              <a:rPr lang="en-US" dirty="0"/>
              <a:t>&lt;click&gt;</a:t>
            </a:r>
          </a:p>
          <a:p>
            <a:r>
              <a:rPr lang="en-US" dirty="0"/>
              <a:t>First, is tracking approaches. These approaches track microarchitectural events associated with Rowhammer to detect an ongoing attack before it has a chance to succeed.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&lt;click&gt;</a:t>
            </a:r>
          </a:p>
          <a:p>
            <a:r>
              <a:rPr lang="en-US" dirty="0"/>
              <a:t>Next is sampling approaches. These approaches randomly sample microarchitectural events associated with Rowhammer. They proactively perform a Rowhammer mitigation on each sample.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&lt;click&gt;</a:t>
            </a:r>
          </a:p>
          <a:p>
            <a:r>
              <a:rPr lang="en-US" dirty="0"/>
              <a:t>Third is partitioning approaches that compartmentalize memory and isolate an adversary from other co-located potential victims. When memory is properly compartmentalized, a Rowhammer attack in one memory perimeter cannot affect co-located potential victims.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&lt;click&gt;</a:t>
            </a:r>
          </a:p>
          <a:p>
            <a:r>
              <a:rPr lang="en-US" dirty="0"/>
              <a:t>Finally, clean slate approaches. These approaches require significant changes to the memory hardware including DRAM fabrication technology, DRAM devices, or DIMMs. The fundamental nature of these changes eliminate the threat of Rowhammer by design. </a:t>
            </a:r>
          </a:p>
          <a:p>
            <a:endParaRPr lang="en-US" dirty="0"/>
          </a:p>
          <a:p>
            <a:r>
              <a:rPr lang="en-US" dirty="0"/>
              <a:t>&lt;click&gt;</a:t>
            </a:r>
            <a:br>
              <a:rPr lang="en-US" dirty="0"/>
            </a:br>
            <a:r>
              <a:rPr lang="en-US" dirty="0"/>
              <a:t>In this talk, I’ll describe tracking approaches only. For a description of the remaining three categories, please see our paper.</a:t>
            </a:r>
          </a:p>
        </p:txBody>
      </p:sp>
      <p:sp>
        <p:nvSpPr>
          <p:cNvPr id="4" name="Slide Number Placeholder 3"/>
          <p:cNvSpPr>
            <a:spLocks noGrp="1"/>
          </p:cNvSpPr>
          <p:nvPr>
            <p:ph type="sldNum" sz="quarter" idx="5"/>
          </p:nvPr>
        </p:nvSpPr>
        <p:spPr/>
        <p:txBody>
          <a:bodyPr/>
          <a:lstStyle/>
          <a:p>
            <a:fld id="{08392FD3-C20F-45D2-9D6B-68B6690F65CE}" type="slidenum">
              <a:rPr lang="en-US" smtClean="0"/>
              <a:t>5</a:t>
            </a:fld>
            <a:endParaRPr lang="en-US"/>
          </a:p>
        </p:txBody>
      </p:sp>
    </p:spTree>
    <p:extLst>
      <p:ext uri="{BB962C8B-B14F-4D97-AF65-F5344CB8AC3E}">
        <p14:creationId xmlns:p14="http://schemas.microsoft.com/office/powerpoint/2010/main" val="2930847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me explain why current tracking approaches still have significant cost overheads. Most proposals aim to figure out how to use fewest possible counters to track all rows in a DRAM device. To accommodate this sophisticated logic, these schemes require CAM or SRAM to implement for example a counter lookup table or, say, a hash table.</a:t>
            </a:r>
          </a:p>
          <a:p>
            <a:endParaRPr lang="en-US" dirty="0"/>
          </a:p>
          <a:p>
            <a:r>
              <a:rPr lang="en-US" dirty="0"/>
              <a:t>&lt;click&gt;</a:t>
            </a:r>
          </a:p>
          <a:p>
            <a:endParaRPr lang="en-US" dirty="0"/>
          </a:p>
          <a:p>
            <a:r>
              <a:rPr lang="en-US" dirty="0"/>
              <a:t>For example, Graphene is one such state-of-the-art tracking scheme. Graphene is quite impressive. It requires only about 25 hundred bits to track an entire DRAM bank. This is hundreds of thousands of rows. That’s impressive!</a:t>
            </a:r>
          </a:p>
          <a:p>
            <a:endParaRPr lang="en-US" dirty="0"/>
          </a:p>
          <a:p>
            <a:r>
              <a:rPr lang="en-US" dirty="0"/>
              <a:t>&lt;click&gt;</a:t>
            </a:r>
          </a:p>
          <a:p>
            <a:endParaRPr lang="en-US" dirty="0"/>
          </a:p>
          <a:p>
            <a:r>
              <a:rPr lang="en-US" dirty="0"/>
              <a:t>Unfortunately, this modest overhead quickly adds up due to the large degree of parallelism found in DRAM. This table shows the state overhead for DDR4 of three modern tracking approaches, Graphene, </a:t>
            </a:r>
            <a:r>
              <a:rPr lang="en-US" dirty="0" err="1"/>
              <a:t>Blockhammer</a:t>
            </a:r>
            <a:r>
              <a:rPr lang="en-US" dirty="0"/>
              <a:t>, and </a:t>
            </a:r>
            <a:r>
              <a:rPr lang="en-US" dirty="0" err="1"/>
              <a:t>TWiCe</a:t>
            </a:r>
            <a:r>
              <a:rPr lang="en-US" dirty="0"/>
              <a:t>. Like I said before, Graphene, require about 25 hundreds bits per bank. But a channel can access up to 128 banks, and 1 </a:t>
            </a:r>
            <a:r>
              <a:rPr lang="en-US" dirty="0" err="1"/>
              <a:t>cpu</a:t>
            </a:r>
            <a:r>
              <a:rPr lang="en-US" dirty="0"/>
              <a:t> can have up to 4 channels. So, the per-CPU state is now more than 150 kilobytes of CAM. While not unsurmountable, this overhead is still significant.</a:t>
            </a:r>
          </a:p>
        </p:txBody>
      </p:sp>
      <p:sp>
        <p:nvSpPr>
          <p:cNvPr id="4" name="Slide Number Placeholder 3"/>
          <p:cNvSpPr>
            <a:spLocks noGrp="1"/>
          </p:cNvSpPr>
          <p:nvPr>
            <p:ph type="sldNum" sz="quarter" idx="5"/>
          </p:nvPr>
        </p:nvSpPr>
        <p:spPr/>
        <p:txBody>
          <a:bodyPr/>
          <a:lstStyle/>
          <a:p>
            <a:fld id="{08392FD3-C20F-45D2-9D6B-68B6690F65CE}" type="slidenum">
              <a:rPr lang="en-US" smtClean="0"/>
              <a:t>6</a:t>
            </a:fld>
            <a:endParaRPr lang="en-US"/>
          </a:p>
        </p:txBody>
      </p:sp>
    </p:spTree>
    <p:extLst>
      <p:ext uri="{BB962C8B-B14F-4D97-AF65-F5344CB8AC3E}">
        <p14:creationId xmlns:p14="http://schemas.microsoft.com/office/powerpoint/2010/main" val="3283911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problem with tracking approaches is that they require changes at many layers. </a:t>
            </a:r>
          </a:p>
          <a:p>
            <a:r>
              <a:rPr lang="en-US" dirty="0"/>
              <a:t>&lt;click&gt;</a:t>
            </a:r>
          </a:p>
          <a:p>
            <a:r>
              <a:rPr lang="en-US" dirty="0"/>
              <a:t>Most of these schemes implement their logic outside the DRAM devices – either in the memory controller or in the RCD chip. </a:t>
            </a:r>
          </a:p>
          <a:p>
            <a:r>
              <a:rPr lang="en-US" dirty="0"/>
              <a:t>&lt;click&gt;</a:t>
            </a:r>
          </a:p>
          <a:p>
            <a:r>
              <a:rPr lang="en-US" dirty="0"/>
              <a:t>Unfortunately, such approaches preclude the ability to refresh victim rows without the cooperation of the DRAM device. </a:t>
            </a:r>
          </a:p>
          <a:p>
            <a:r>
              <a:rPr lang="en-US" dirty="0"/>
              <a:t>&lt;click&gt;</a:t>
            </a:r>
          </a:p>
          <a:p>
            <a:r>
              <a:rPr lang="en-US" dirty="0"/>
              <a:t>By tracking aggressor rows, these schemes cannot identify the affected victim rows unless they have visibility into the DRAM’s internal physical row mappings. </a:t>
            </a:r>
          </a:p>
          <a:p>
            <a:r>
              <a:rPr lang="en-US" dirty="0"/>
              <a:t>&lt;click&gt;</a:t>
            </a:r>
          </a:p>
          <a:p>
            <a:r>
              <a:rPr lang="en-US" dirty="0"/>
              <a:t>DRAM vendors regard internal row layout (and the mappings of logical to physical DRAM rows) as proprietary and confidential and are unwilling to share them even when they could help with mitigating Rowhammer.</a:t>
            </a:r>
            <a:br>
              <a:rPr lang="en-US" dirty="0"/>
            </a:br>
            <a:r>
              <a:rPr lang="en-US" dirty="0"/>
              <a:t>&lt;click&gt;</a:t>
            </a:r>
            <a:br>
              <a:rPr lang="en-US" dirty="0"/>
            </a:br>
            <a:r>
              <a:rPr lang="en-US" dirty="0"/>
              <a:t>Instead, prior works propose a new DRAM command, called Nearby Row Refresh by which the memory controller reports an aggressor row’s address and instructs the DRAM to refresh all potential victims.</a:t>
            </a:r>
          </a:p>
        </p:txBody>
      </p:sp>
      <p:sp>
        <p:nvSpPr>
          <p:cNvPr id="4" name="Slide Number Placeholder 3"/>
          <p:cNvSpPr>
            <a:spLocks noGrp="1"/>
          </p:cNvSpPr>
          <p:nvPr>
            <p:ph type="sldNum" sz="quarter" idx="5"/>
          </p:nvPr>
        </p:nvSpPr>
        <p:spPr/>
        <p:txBody>
          <a:bodyPr/>
          <a:lstStyle/>
          <a:p>
            <a:fld id="{08392FD3-C20F-45D2-9D6B-68B6690F65CE}" type="slidenum">
              <a:rPr lang="en-US" smtClean="0"/>
              <a:t>7</a:t>
            </a:fld>
            <a:endParaRPr lang="en-US"/>
          </a:p>
        </p:txBody>
      </p:sp>
    </p:spTree>
    <p:extLst>
      <p:ext uri="{BB962C8B-B14F-4D97-AF65-F5344CB8AC3E}">
        <p14:creationId xmlns:p14="http://schemas.microsoft.com/office/powerpoint/2010/main" val="3992222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now going to give a high-level overview of our approach: Panopticon.</a:t>
            </a:r>
          </a:p>
        </p:txBody>
      </p:sp>
      <p:sp>
        <p:nvSpPr>
          <p:cNvPr id="4" name="Slide Number Placeholder 3"/>
          <p:cNvSpPr>
            <a:spLocks noGrp="1"/>
          </p:cNvSpPr>
          <p:nvPr>
            <p:ph type="sldNum" sz="quarter" idx="5"/>
          </p:nvPr>
        </p:nvSpPr>
        <p:spPr/>
        <p:txBody>
          <a:bodyPr/>
          <a:lstStyle/>
          <a:p>
            <a:fld id="{08392FD3-C20F-45D2-9D6B-68B6690F65CE}" type="slidenum">
              <a:rPr lang="en-US" smtClean="0"/>
              <a:t>8</a:t>
            </a:fld>
            <a:endParaRPr lang="en-US"/>
          </a:p>
        </p:txBody>
      </p:sp>
    </p:spTree>
    <p:extLst>
      <p:ext uri="{BB962C8B-B14F-4D97-AF65-F5344CB8AC3E}">
        <p14:creationId xmlns:p14="http://schemas.microsoft.com/office/powerpoint/2010/main" val="3354682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&lt;click&gt;</a:t>
            </a:r>
          </a:p>
          <a:p>
            <a:r>
              <a:rPr lang="en-US" dirty="0"/>
              <a:t>Let me start with how tracking works.</a:t>
            </a:r>
          </a:p>
          <a:p>
            <a:r>
              <a:rPr lang="en-US" dirty="0"/>
              <a:t>&lt;click&gt;</a:t>
            </a:r>
          </a:p>
          <a:p>
            <a:r>
              <a:rPr lang="en-US" dirty="0"/>
              <a:t>Each row has an associated 16-bit counter. </a:t>
            </a:r>
            <a:br>
              <a:rPr lang="en-US" dirty="0"/>
            </a:br>
            <a:br>
              <a:rPr lang="en-US" dirty="0"/>
            </a:br>
            <a:r>
              <a:rPr lang="en-US" dirty="0"/>
              <a:t>Here I’m showing four rows, rows numbered zero through three. Each row has a counter tracking the number of row activates this row has received. The counter values are shown in hex.</a:t>
            </a:r>
          </a:p>
          <a:p>
            <a:endParaRPr lang="en-US" dirty="0"/>
          </a:p>
          <a:p>
            <a:r>
              <a:rPr lang="en-US" dirty="0"/>
              <a:t>There is also a threshold bit, bit 10. Whenever a counter value increments, if the increment toggles bit 10, then the row address is added to </a:t>
            </a:r>
          </a:p>
          <a:p>
            <a:r>
              <a:rPr lang="en-US" dirty="0"/>
              <a:t>&lt;click&gt;</a:t>
            </a:r>
          </a:p>
          <a:p>
            <a:r>
              <a:rPr lang="en-US" dirty="0"/>
              <a:t>a service queue.</a:t>
            </a:r>
          </a:p>
          <a:p>
            <a:endParaRPr lang="en-US" dirty="0"/>
          </a:p>
          <a:p>
            <a:r>
              <a:rPr lang="en-US" dirty="0"/>
              <a:t>&lt;click&gt;</a:t>
            </a:r>
          </a:p>
          <a:p>
            <a:r>
              <a:rPr lang="en-US" dirty="0"/>
              <a:t>Say that the DRAM receives a row activate of row address 2. </a:t>
            </a:r>
          </a:p>
          <a:p>
            <a:r>
              <a:rPr lang="en-US" dirty="0"/>
              <a:t>&lt;click&gt;</a:t>
            </a:r>
          </a:p>
          <a:p>
            <a:r>
              <a:rPr lang="en-US" dirty="0"/>
              <a:t>This increment toggled bit 10 from 0 to 1 because the value changed from 13ff to 1400. </a:t>
            </a:r>
          </a:p>
          <a:p>
            <a:r>
              <a:rPr lang="en-US" dirty="0"/>
              <a:t>We add row address 0x2 to the service queue.</a:t>
            </a:r>
          </a:p>
          <a:p>
            <a:r>
              <a:rPr lang="en-US" dirty="0"/>
              <a:t>&lt;click&gt;</a:t>
            </a:r>
          </a:p>
          <a:p>
            <a:r>
              <a:rPr lang="en-US" dirty="0"/>
              <a:t>Say that next we receive a row activate of row address 0.</a:t>
            </a:r>
          </a:p>
          <a:p>
            <a:r>
              <a:rPr lang="en-US" dirty="0"/>
              <a:t>&lt;click&gt;</a:t>
            </a:r>
          </a:p>
          <a:p>
            <a:r>
              <a:rPr lang="en-US" dirty="0"/>
              <a:t>This increment toggled bit 10 from 1 to 0 because the value changed from 84FF to 8500.</a:t>
            </a:r>
          </a:p>
          <a:p>
            <a:r>
              <a:rPr lang="en-US" dirty="0"/>
              <a:t>We add row address 0x0 to the service queue.</a:t>
            </a:r>
          </a:p>
          <a:p>
            <a:r>
              <a:rPr lang="en-US" dirty="0"/>
              <a:t>&lt;click&gt;</a:t>
            </a:r>
          </a:p>
          <a:p>
            <a:r>
              <a:rPr lang="en-US" dirty="0"/>
              <a:t>Next, I will show how Panopticon performs the mitigation.</a:t>
            </a:r>
          </a:p>
          <a:p>
            <a:r>
              <a:rPr lang="en-US" dirty="0"/>
              <a:t>&lt;click&gt;</a:t>
            </a:r>
          </a:p>
          <a:p>
            <a:r>
              <a:rPr lang="en-US" dirty="0"/>
              <a:t>To service row 0x2, the DRAM device must refresh all potential victim rows. In this example, we assume that an aggressor row can affect up to 4 victims. So, in this case, we refresh victim rows 0, 1, 3, and 4, and we dequeue the aggressor row, row 0x2 from the service queue.</a:t>
            </a:r>
          </a:p>
        </p:txBody>
      </p:sp>
      <p:sp>
        <p:nvSpPr>
          <p:cNvPr id="4" name="Slide Number Placeholder 3"/>
          <p:cNvSpPr>
            <a:spLocks noGrp="1"/>
          </p:cNvSpPr>
          <p:nvPr>
            <p:ph type="sldNum" sz="quarter" idx="5"/>
          </p:nvPr>
        </p:nvSpPr>
        <p:spPr/>
        <p:txBody>
          <a:bodyPr/>
          <a:lstStyle/>
          <a:p>
            <a:fld id="{08392FD3-C20F-45D2-9D6B-68B6690F65CE}" type="slidenum">
              <a:rPr lang="en-US" smtClean="0"/>
              <a:t>9</a:t>
            </a:fld>
            <a:endParaRPr lang="en-US"/>
          </a:p>
        </p:txBody>
      </p:sp>
    </p:spTree>
    <p:extLst>
      <p:ext uri="{BB962C8B-B14F-4D97-AF65-F5344CB8AC3E}">
        <p14:creationId xmlns:p14="http://schemas.microsoft.com/office/powerpoint/2010/main" val="211086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Date Placeholder 6"/>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r>
              <a:rPr lang="en-US"/>
              <a:t>Microsoft Confidential 2018</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374029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Microsoft Confidential 2018</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319785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dirty="0"/>
              <a:t>Click to edit Master title style</a:t>
            </a:r>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Microsoft Confidential 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610734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Microsoft Confidential 2018</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0513B-9EB0-4668-ABCB-5B89FE0EF879}"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latin typeface="Calibri" panose="020F0502020204030204" pitchFamily="34" charset="0"/>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latin typeface="Calibri" panose="020F0502020204030204" pitchFamily="34" charset="0"/>
              </a:rPr>
              <a:t>”</a:t>
            </a:r>
          </a:p>
        </p:txBody>
      </p:sp>
    </p:spTree>
    <p:extLst>
      <p:ext uri="{BB962C8B-B14F-4D97-AF65-F5344CB8AC3E}">
        <p14:creationId xmlns:p14="http://schemas.microsoft.com/office/powerpoint/2010/main" val="922108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Microsoft Confidential 2018</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3029913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Microsoft Confidential 2018</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1771644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Microsoft Confidential 2018</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2002782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Microsoft Confidential 2018</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1898799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Microsoft Confidential 2018</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74850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838200" y="1617540"/>
            <a:ext cx="10515600" cy="4574809"/>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Microsoft Confidential 2018</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166457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Microsoft Confidential 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155460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Microsoft Confidential 2018</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108977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Microsoft Confidential 2018</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395736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r>
              <a:rPr lang="en-US"/>
              <a:t>Microsoft Confidential 2018</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2409799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Microsoft Confidential 2018</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18509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r>
              <a:rPr lang="en-US"/>
              <a:t>Microsoft Confidential 2018</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80513B-9EB0-4668-ABCB-5B89FE0EF879}" type="slidenum">
              <a:rPr lang="en-US" smtClean="0"/>
              <a:t>‹#›</a:t>
            </a:fld>
            <a:endParaRPr lang="en-US" dirty="0"/>
          </a:p>
        </p:txBody>
      </p:sp>
    </p:spTree>
    <p:extLst>
      <p:ext uri="{BB962C8B-B14F-4D97-AF65-F5344CB8AC3E}">
        <p14:creationId xmlns:p14="http://schemas.microsoft.com/office/powerpoint/2010/main" val="2298333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Microsoft Confidential 2018</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0513B-9EB0-4668-ABCB-5B89FE0EF879}" type="slidenum">
              <a:rPr lang="en-US" smtClean="0"/>
              <a:t>‹#›</a:t>
            </a:fld>
            <a:endParaRPr lang="en-US"/>
          </a:p>
        </p:txBody>
      </p:sp>
    </p:spTree>
    <p:extLst>
      <p:ext uri="{BB962C8B-B14F-4D97-AF65-F5344CB8AC3E}">
        <p14:creationId xmlns:p14="http://schemas.microsoft.com/office/powerpoint/2010/main" val="123152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49958"/>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20000" y="1602154"/>
            <a:ext cx="10233800" cy="45748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28600" y="6345359"/>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Calibri" panose="020F0502020204030204" pitchFamily="34" charset="0"/>
              </a:defRPr>
            </a:lvl1pPr>
          </a:lstStyle>
          <a:p>
            <a:r>
              <a:rPr lang="en-US"/>
              <a:t>Microsoft Confidential 2018</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Calibri" panose="020F0502020204030204" pitchFamily="34" charset="0"/>
              </a:defRPr>
            </a:lvl1pPr>
          </a:lstStyle>
          <a:p>
            <a:fld id="{8480513B-9EB0-4668-ABCB-5B89FE0EF879}" type="slidenum">
              <a:rPr lang="en-US" smtClean="0"/>
              <a:pPr/>
              <a:t>‹#›</a:t>
            </a:fld>
            <a:endParaRPr lang="en-US" dirty="0"/>
          </a:p>
        </p:txBody>
      </p:sp>
    </p:spTree>
    <p:extLst>
      <p:ext uri="{BB962C8B-B14F-4D97-AF65-F5344CB8AC3E}">
        <p14:creationId xmlns:p14="http://schemas.microsoft.com/office/powerpoint/2010/main" val="938526860"/>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Calibri" panose="020F05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ithub.com/microsoft/panoptic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github.com/microsoft/Panoptic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C5A46-8246-4616-90F0-BBC1D344B658}"/>
              </a:ext>
            </a:extLst>
          </p:cNvPr>
          <p:cNvSpPr>
            <a:spLocks noGrp="1"/>
          </p:cNvSpPr>
          <p:nvPr>
            <p:ph type="ctrTitle"/>
          </p:nvPr>
        </p:nvSpPr>
        <p:spPr>
          <a:xfrm>
            <a:off x="519792" y="547389"/>
            <a:ext cx="11152415" cy="2023317"/>
          </a:xfrm>
        </p:spPr>
        <p:txBody>
          <a:bodyPr>
            <a:noAutofit/>
          </a:bodyPr>
          <a:lstStyle/>
          <a:p>
            <a:pPr algn="ctr"/>
            <a:r>
              <a:rPr lang="en-US" sz="5400" dirty="0">
                <a:solidFill>
                  <a:srgbClr val="FFC000"/>
                </a:solidFill>
              </a:rPr>
              <a:t>Panopticon: A Complete In-DRAM</a:t>
            </a:r>
            <a:br>
              <a:rPr lang="en-US" sz="5400" dirty="0">
                <a:solidFill>
                  <a:srgbClr val="FFC000"/>
                </a:solidFill>
              </a:rPr>
            </a:br>
            <a:r>
              <a:rPr lang="en-US" sz="5400" dirty="0">
                <a:solidFill>
                  <a:srgbClr val="FFC000"/>
                </a:solidFill>
              </a:rPr>
              <a:t>Rowhammer (RH) Mitigation</a:t>
            </a:r>
            <a:br>
              <a:rPr lang="en-US" sz="5400" dirty="0">
                <a:solidFill>
                  <a:srgbClr val="FFC000"/>
                </a:solidFill>
              </a:rPr>
            </a:br>
            <a:r>
              <a:rPr lang="en-US" sz="2000" spc="0" dirty="0">
                <a:solidFill>
                  <a:srgbClr val="FFC000"/>
                </a:solidFill>
                <a:effectLst/>
                <a:hlinkClick r:id="rId3"/>
              </a:rPr>
              <a:t>https://github.com/microsoft/Panopticon</a:t>
            </a:r>
            <a:endParaRPr lang="en-US" sz="4400" spc="0" dirty="0">
              <a:solidFill>
                <a:srgbClr val="FFC000"/>
              </a:solidFill>
              <a:effectLst/>
            </a:endParaRPr>
          </a:p>
        </p:txBody>
      </p:sp>
      <p:sp>
        <p:nvSpPr>
          <p:cNvPr id="6" name="TextBox 5">
            <a:extLst>
              <a:ext uri="{FF2B5EF4-FFF2-40B4-BE49-F238E27FC236}">
                <a16:creationId xmlns:a16="http://schemas.microsoft.com/office/drawing/2014/main" id="{F7DE3850-836C-4DE6-8560-8378AA778970}"/>
              </a:ext>
            </a:extLst>
          </p:cNvPr>
          <p:cNvSpPr txBox="1"/>
          <p:nvPr/>
        </p:nvSpPr>
        <p:spPr>
          <a:xfrm flipH="1">
            <a:off x="1649639" y="3325443"/>
            <a:ext cx="8894535" cy="2092881"/>
          </a:xfrm>
          <a:prstGeom prst="rect">
            <a:avLst/>
          </a:prstGeom>
          <a:noFill/>
        </p:spPr>
        <p:txBody>
          <a:bodyPr wrap="square" rtlCol="0">
            <a:spAutoFit/>
          </a:bodyPr>
          <a:lstStyle/>
          <a:p>
            <a:pPr algn="ctr"/>
            <a:r>
              <a:rPr lang="en-US" sz="2600" dirty="0">
                <a:latin typeface="Calibri" panose="020F0502020204030204" pitchFamily="34" charset="0"/>
                <a:cs typeface="Calibri" panose="020F0502020204030204" pitchFamily="34" charset="0"/>
              </a:rPr>
              <a:t>Tanj Bennett*, </a:t>
            </a:r>
            <a:r>
              <a:rPr lang="en-US" sz="2600" dirty="0">
                <a:solidFill>
                  <a:srgbClr val="FFC000"/>
                </a:solidFill>
                <a:latin typeface="Calibri" panose="020F0502020204030204" pitchFamily="34" charset="0"/>
                <a:cs typeface="Calibri" panose="020F0502020204030204" pitchFamily="34" charset="0"/>
              </a:rPr>
              <a:t>Stefan Saroiu</a:t>
            </a:r>
            <a:r>
              <a:rPr lang="en-US" sz="2600" dirty="0">
                <a:latin typeface="Calibri" panose="020F0502020204030204" pitchFamily="34" charset="0"/>
                <a:cs typeface="Calibri" panose="020F0502020204030204" pitchFamily="34" charset="0"/>
              </a:rPr>
              <a:t>, Alec Wolman, and Lucian Cojocar</a:t>
            </a:r>
          </a:p>
          <a:p>
            <a:pPr algn="ctr"/>
            <a:r>
              <a:rPr lang="en-US" sz="2600" dirty="0">
                <a:latin typeface="Calibri" panose="020F0502020204030204" pitchFamily="34" charset="0"/>
                <a:cs typeface="Calibri" panose="020F0502020204030204" pitchFamily="34" charset="0"/>
              </a:rPr>
              <a:t>Microsoft, *Avant-Gray LLC</a:t>
            </a:r>
          </a:p>
          <a:p>
            <a:pPr algn="ctr"/>
            <a:endParaRPr lang="en-US" sz="2600" dirty="0">
              <a:latin typeface="Calibri" panose="020F0502020204030204" pitchFamily="34" charset="0"/>
              <a:cs typeface="Calibri" panose="020F0502020204030204" pitchFamily="34" charset="0"/>
            </a:endParaRPr>
          </a:p>
          <a:p>
            <a:pPr algn="ctr"/>
            <a:r>
              <a:rPr lang="en-US" sz="2600" dirty="0" err="1">
                <a:solidFill>
                  <a:srgbClr val="FFC000"/>
                </a:solidFill>
                <a:latin typeface="Calibri" panose="020F0502020204030204" pitchFamily="34" charset="0"/>
                <a:cs typeface="Calibri" panose="020F0502020204030204" pitchFamily="34" charset="0"/>
              </a:rPr>
              <a:t>DRAMSec</a:t>
            </a:r>
            <a:r>
              <a:rPr lang="en-US" sz="2600" dirty="0">
                <a:solidFill>
                  <a:srgbClr val="FFC000"/>
                </a:solidFill>
                <a:latin typeface="Calibri" panose="020F0502020204030204" pitchFamily="34" charset="0"/>
                <a:cs typeface="Calibri" panose="020F0502020204030204" pitchFamily="34" charset="0"/>
              </a:rPr>
              <a:t> 2021</a:t>
            </a:r>
          </a:p>
          <a:p>
            <a:pPr algn="ctr"/>
            <a:r>
              <a:rPr lang="en-US" sz="2600" dirty="0">
                <a:solidFill>
                  <a:srgbClr val="FFC000"/>
                </a:solidFill>
                <a:latin typeface="Calibri" panose="020F0502020204030204" pitchFamily="34" charset="0"/>
                <a:cs typeface="Calibri" panose="020F0502020204030204" pitchFamily="34" charset="0"/>
              </a:rPr>
              <a:t>June 17</a:t>
            </a:r>
            <a:r>
              <a:rPr lang="en-US" sz="2600" baseline="30000" dirty="0">
                <a:solidFill>
                  <a:srgbClr val="FFC000"/>
                </a:solidFill>
                <a:latin typeface="Calibri" panose="020F0502020204030204" pitchFamily="34" charset="0"/>
                <a:cs typeface="Calibri" panose="020F0502020204030204" pitchFamily="34" charset="0"/>
              </a:rPr>
              <a:t>th</a:t>
            </a:r>
            <a:r>
              <a:rPr lang="en-US" sz="2600" dirty="0">
                <a:solidFill>
                  <a:srgbClr val="FFC000"/>
                </a:solidFill>
                <a:latin typeface="Calibri" panose="020F0502020204030204" pitchFamily="34" charset="0"/>
                <a:cs typeface="Calibri" panose="020F0502020204030204" pitchFamily="34" charset="0"/>
              </a:rPr>
              <a:t>, 2021</a:t>
            </a:r>
          </a:p>
        </p:txBody>
      </p:sp>
      <p:sp>
        <p:nvSpPr>
          <p:cNvPr id="3" name="TextBox 2">
            <a:extLst>
              <a:ext uri="{FF2B5EF4-FFF2-40B4-BE49-F238E27FC236}">
                <a16:creationId xmlns:a16="http://schemas.microsoft.com/office/drawing/2014/main" id="{09FA8F31-D4F3-45DB-808D-F5F2B5CB4230}"/>
              </a:ext>
            </a:extLst>
          </p:cNvPr>
          <p:cNvSpPr txBox="1"/>
          <p:nvPr/>
        </p:nvSpPr>
        <p:spPr>
          <a:xfrm>
            <a:off x="6299200" y="5829300"/>
            <a:ext cx="5679119" cy="707886"/>
          </a:xfrm>
          <a:prstGeom prst="rect">
            <a:avLst/>
          </a:prstGeom>
          <a:noFill/>
        </p:spPr>
        <p:txBody>
          <a:bodyPr wrap="none" rtlCol="0">
            <a:spAutoFit/>
          </a:bodyPr>
          <a:lstStyle/>
          <a:p>
            <a:r>
              <a:rPr lang="en-US" sz="2000" dirty="0"/>
              <a:t>For in-depth background on DRAM and RowHammer</a:t>
            </a:r>
          </a:p>
          <a:p>
            <a:r>
              <a:rPr lang="en-US" sz="2000" dirty="0"/>
              <a:t>see https://youtu.be/duNJzNkVKbQ</a:t>
            </a:r>
          </a:p>
        </p:txBody>
      </p:sp>
    </p:spTree>
    <p:extLst>
      <p:ext uri="{BB962C8B-B14F-4D97-AF65-F5344CB8AC3E}">
        <p14:creationId xmlns:p14="http://schemas.microsoft.com/office/powerpoint/2010/main" val="1645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D7AA3-68C7-47C6-BED5-A59C181193A9}"/>
              </a:ext>
            </a:extLst>
          </p:cNvPr>
          <p:cNvSpPr>
            <a:spLocks noGrp="1"/>
          </p:cNvSpPr>
          <p:nvPr>
            <p:ph type="title"/>
          </p:nvPr>
        </p:nvSpPr>
        <p:spPr>
          <a:xfrm>
            <a:off x="838200" y="149959"/>
            <a:ext cx="10515600" cy="662842"/>
          </a:xfrm>
        </p:spPr>
        <p:txBody>
          <a:bodyPr>
            <a:normAutofit fontScale="90000"/>
          </a:bodyPr>
          <a:lstStyle/>
          <a:p>
            <a:r>
              <a:rPr lang="en-US" dirty="0"/>
              <a:t>Challenge 1: When to Service Queue?</a:t>
            </a:r>
          </a:p>
        </p:txBody>
      </p:sp>
      <p:sp>
        <p:nvSpPr>
          <p:cNvPr id="3" name="Content Placeholder 2">
            <a:extLst>
              <a:ext uri="{FF2B5EF4-FFF2-40B4-BE49-F238E27FC236}">
                <a16:creationId xmlns:a16="http://schemas.microsoft.com/office/drawing/2014/main" id="{0CD96C04-6BD3-4D32-9778-D9B8879A95FE}"/>
              </a:ext>
            </a:extLst>
          </p:cNvPr>
          <p:cNvSpPr>
            <a:spLocks noGrp="1"/>
          </p:cNvSpPr>
          <p:nvPr>
            <p:ph idx="1"/>
          </p:nvPr>
        </p:nvSpPr>
        <p:spPr>
          <a:xfrm>
            <a:off x="838199" y="825060"/>
            <a:ext cx="11353801" cy="4574809"/>
          </a:xfrm>
        </p:spPr>
        <p:txBody>
          <a:bodyPr>
            <a:normAutofit/>
          </a:bodyPr>
          <a:lstStyle/>
          <a:p>
            <a:r>
              <a:rPr lang="en-US" dirty="0"/>
              <a:t>Two possibilities:</a:t>
            </a:r>
          </a:p>
          <a:p>
            <a:pPr marL="914400" lvl="1" indent="-457200">
              <a:buFont typeface="+mj-lt"/>
              <a:buAutoNum type="arabicPeriod"/>
            </a:pPr>
            <a:r>
              <a:rPr lang="en-US" dirty="0"/>
              <a:t>Upon receiving REF, DRAM </a:t>
            </a:r>
            <a:r>
              <a:rPr lang="en-US" dirty="0">
                <a:solidFill>
                  <a:srgbClr val="FFC000"/>
                </a:solidFill>
              </a:rPr>
              <a:t>re-purposes</a:t>
            </a:r>
            <a:r>
              <a:rPr lang="en-US" dirty="0"/>
              <a:t> some of its time for servicing queue</a:t>
            </a:r>
          </a:p>
          <a:p>
            <a:pPr marL="914400" lvl="1" indent="-457200">
              <a:buFont typeface="+mj-lt"/>
              <a:buAutoNum type="arabicPeriod"/>
            </a:pPr>
            <a:r>
              <a:rPr lang="en-US" dirty="0"/>
              <a:t>DRAM asks memory controller for </a:t>
            </a:r>
            <a:r>
              <a:rPr lang="en-US" dirty="0">
                <a:solidFill>
                  <a:srgbClr val="FFC000"/>
                </a:solidFill>
              </a:rPr>
              <a:t>additional time </a:t>
            </a:r>
            <a:r>
              <a:rPr lang="en-US" dirty="0"/>
              <a:t>(pause)</a:t>
            </a:r>
          </a:p>
          <a:p>
            <a:pPr lvl="1"/>
            <a:endParaRPr lang="en-US" dirty="0"/>
          </a:p>
          <a:p>
            <a:r>
              <a:rPr lang="en-US" dirty="0"/>
              <a:t>Unfortunately, no DRAM protocol lets DRAM ask for time (hint to JEDEC!)</a:t>
            </a:r>
          </a:p>
          <a:p>
            <a:pPr lvl="1"/>
            <a:r>
              <a:rPr lang="en-US" dirty="0"/>
              <a:t>But, DDR4 has </a:t>
            </a:r>
            <a:r>
              <a:rPr lang="en-US" dirty="0" err="1"/>
              <a:t>ALERT</a:t>
            </a:r>
            <a:r>
              <a:rPr lang="en-US" baseline="-25000" dirty="0" err="1"/>
              <a:t>n</a:t>
            </a:r>
            <a:r>
              <a:rPr lang="en-US" dirty="0"/>
              <a:t> signal for DRAM to signal errors</a:t>
            </a:r>
          </a:p>
          <a:p>
            <a:pPr lvl="1"/>
            <a:r>
              <a:rPr lang="en-US" dirty="0"/>
              <a:t>Upon receiving </a:t>
            </a:r>
            <a:r>
              <a:rPr lang="en-US" dirty="0" err="1"/>
              <a:t>ALERT</a:t>
            </a:r>
            <a:r>
              <a:rPr lang="en-US" baseline="-25000" dirty="0" err="1"/>
              <a:t>n</a:t>
            </a:r>
            <a:r>
              <a:rPr lang="en-US" dirty="0"/>
              <a:t>, memory controller must re-issue failed command</a:t>
            </a:r>
          </a:p>
          <a:p>
            <a:pPr lvl="1"/>
            <a:endParaRPr lang="en-US" dirty="0"/>
          </a:p>
          <a:p>
            <a:r>
              <a:rPr lang="en-US" dirty="0"/>
              <a:t>Idea: To ask for time, DRAM asserts </a:t>
            </a:r>
            <a:r>
              <a:rPr lang="en-US" dirty="0" err="1"/>
              <a:t>ALERT</a:t>
            </a:r>
            <a:r>
              <a:rPr lang="en-US" baseline="-25000" dirty="0" err="1"/>
              <a:t>n</a:t>
            </a:r>
            <a:r>
              <a:rPr lang="en-US" dirty="0"/>
              <a:t> and ignores dup. commands </a:t>
            </a:r>
          </a:p>
        </p:txBody>
      </p:sp>
    </p:spTree>
    <p:extLst>
      <p:ext uri="{BB962C8B-B14F-4D97-AF65-F5344CB8AC3E}">
        <p14:creationId xmlns:p14="http://schemas.microsoft.com/office/powerpoint/2010/main" val="52665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E5CD6-1EDC-4A7A-8E3C-D6CAAD6B8ADD}"/>
              </a:ext>
            </a:extLst>
          </p:cNvPr>
          <p:cNvSpPr>
            <a:spLocks noGrp="1"/>
          </p:cNvSpPr>
          <p:nvPr>
            <p:ph type="title"/>
          </p:nvPr>
        </p:nvSpPr>
        <p:spPr>
          <a:xfrm>
            <a:off x="838200" y="149959"/>
            <a:ext cx="11201400" cy="754282"/>
          </a:xfrm>
        </p:spPr>
        <p:txBody>
          <a:bodyPr>
            <a:normAutofit fontScale="90000"/>
          </a:bodyPr>
          <a:lstStyle/>
          <a:p>
            <a:r>
              <a:rPr lang="en-US" dirty="0"/>
              <a:t>Challenge #2: Where to Implement Queue?</a:t>
            </a:r>
          </a:p>
        </p:txBody>
      </p:sp>
      <p:sp>
        <p:nvSpPr>
          <p:cNvPr id="3" name="Content Placeholder 2">
            <a:extLst>
              <a:ext uri="{FF2B5EF4-FFF2-40B4-BE49-F238E27FC236}">
                <a16:creationId xmlns:a16="http://schemas.microsoft.com/office/drawing/2014/main" id="{9B5F26B8-B7D3-46AB-A127-185EE32408C7}"/>
              </a:ext>
            </a:extLst>
          </p:cNvPr>
          <p:cNvSpPr>
            <a:spLocks noGrp="1"/>
          </p:cNvSpPr>
          <p:nvPr>
            <p:ph idx="1"/>
          </p:nvPr>
        </p:nvSpPr>
        <p:spPr>
          <a:xfrm>
            <a:off x="838200" y="1048580"/>
            <a:ext cx="10944164" cy="4574809"/>
          </a:xfrm>
        </p:spPr>
        <p:txBody>
          <a:bodyPr>
            <a:normAutofit/>
          </a:bodyPr>
          <a:lstStyle/>
          <a:p>
            <a:r>
              <a:rPr lang="en-US" sz="3200" dirty="0"/>
              <a:t>Queue’s implementation must use SRAM</a:t>
            </a:r>
          </a:p>
          <a:p>
            <a:pPr lvl="1"/>
            <a:r>
              <a:rPr lang="en-US" sz="2800" dirty="0"/>
              <a:t>DRAM vendors can size their queues as small as needed, even 1 entry</a:t>
            </a:r>
          </a:p>
          <a:p>
            <a:pPr lvl="1"/>
            <a:r>
              <a:rPr lang="en-US" sz="2800" dirty="0"/>
              <a:t>When queue is full, DRAM asks for time!</a:t>
            </a:r>
          </a:p>
          <a:p>
            <a:pPr lvl="1"/>
            <a:endParaRPr lang="en-US" sz="2800" dirty="0"/>
          </a:p>
          <a:p>
            <a:r>
              <a:rPr lang="en-US" sz="3200" dirty="0"/>
              <a:t>Provides way for DRAM vendors to differentiate themselves</a:t>
            </a:r>
          </a:p>
          <a:p>
            <a:pPr lvl="1"/>
            <a:r>
              <a:rPr lang="en-US" sz="2800" dirty="0"/>
              <a:t>Larger the queue, less need to ask for time (aka better perf.)</a:t>
            </a:r>
          </a:p>
          <a:p>
            <a:pPr lvl="1"/>
            <a:r>
              <a:rPr lang="en-US" sz="2800" dirty="0"/>
              <a:t>But small queue is still safe</a:t>
            </a:r>
          </a:p>
        </p:txBody>
      </p:sp>
    </p:spTree>
    <p:extLst>
      <p:ext uri="{BB962C8B-B14F-4D97-AF65-F5344CB8AC3E}">
        <p14:creationId xmlns:p14="http://schemas.microsoft.com/office/powerpoint/2010/main" val="317370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73C1E-4019-4B07-876C-A3CFD3FA4A4E}"/>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95E3E2AC-946E-4713-AC72-599EE0718445}"/>
              </a:ext>
            </a:extLst>
          </p:cNvPr>
          <p:cNvSpPr>
            <a:spLocks noGrp="1"/>
          </p:cNvSpPr>
          <p:nvPr>
            <p:ph idx="1"/>
          </p:nvPr>
        </p:nvSpPr>
        <p:spPr/>
        <p:txBody>
          <a:bodyPr/>
          <a:lstStyle/>
          <a:p>
            <a:r>
              <a:rPr lang="en-US" dirty="0">
                <a:solidFill>
                  <a:schemeClr val="bg1">
                    <a:lumMod val="50000"/>
                    <a:lumOff val="50000"/>
                  </a:schemeClr>
                </a:solidFill>
              </a:rPr>
              <a:t>Introduction and motivation</a:t>
            </a:r>
          </a:p>
          <a:p>
            <a:r>
              <a:rPr lang="en-US" dirty="0">
                <a:solidFill>
                  <a:schemeClr val="bg1">
                    <a:lumMod val="50000"/>
                    <a:lumOff val="50000"/>
                  </a:schemeClr>
                </a:solidFill>
              </a:rPr>
              <a:t>Prior work and its shortcomings</a:t>
            </a:r>
          </a:p>
          <a:p>
            <a:r>
              <a:rPr lang="en-US" dirty="0">
                <a:solidFill>
                  <a:schemeClr val="bg1">
                    <a:lumMod val="50000"/>
                    <a:lumOff val="50000"/>
                  </a:schemeClr>
                </a:solidFill>
              </a:rPr>
              <a:t>Panopticon: high-level overview</a:t>
            </a:r>
          </a:p>
          <a:p>
            <a:r>
              <a:rPr lang="en-US" dirty="0"/>
              <a:t>Panopticon: DRAM architecture</a:t>
            </a:r>
          </a:p>
          <a:p>
            <a:r>
              <a:rPr lang="en-US" dirty="0"/>
              <a:t>Security analysis</a:t>
            </a:r>
          </a:p>
          <a:p>
            <a:r>
              <a:rPr lang="en-US" dirty="0"/>
              <a:t>Conclusions</a:t>
            </a:r>
          </a:p>
          <a:p>
            <a:endParaRPr lang="en-US" dirty="0"/>
          </a:p>
          <a:p>
            <a:endParaRPr lang="en-US" dirty="0"/>
          </a:p>
          <a:p>
            <a:endParaRPr lang="en-US" dirty="0"/>
          </a:p>
        </p:txBody>
      </p:sp>
    </p:spTree>
    <p:extLst>
      <p:ext uri="{BB962C8B-B14F-4D97-AF65-F5344CB8AC3E}">
        <p14:creationId xmlns:p14="http://schemas.microsoft.com/office/powerpoint/2010/main" val="2369860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8D063-44E8-43A5-8395-8315CF851FA8}"/>
              </a:ext>
            </a:extLst>
          </p:cNvPr>
          <p:cNvSpPr>
            <a:spLocks noGrp="1"/>
          </p:cNvSpPr>
          <p:nvPr>
            <p:ph type="title"/>
          </p:nvPr>
        </p:nvSpPr>
        <p:spPr>
          <a:xfrm>
            <a:off x="838200" y="149959"/>
            <a:ext cx="10515600" cy="805082"/>
          </a:xfrm>
        </p:spPr>
        <p:txBody>
          <a:bodyPr>
            <a:normAutofit fontScale="90000"/>
          </a:bodyPr>
          <a:lstStyle/>
          <a:p>
            <a:r>
              <a:rPr lang="en-US" dirty="0">
                <a:solidFill>
                  <a:schemeClr val="bg1"/>
                </a:solidFill>
              </a:rPr>
              <a:t>Cell Mats Storing Data</a:t>
            </a:r>
          </a:p>
        </p:txBody>
      </p:sp>
      <p:pic>
        <p:nvPicPr>
          <p:cNvPr id="379" name="Picture 378">
            <a:extLst>
              <a:ext uri="{FF2B5EF4-FFF2-40B4-BE49-F238E27FC236}">
                <a16:creationId xmlns:a16="http://schemas.microsoft.com/office/drawing/2014/main" id="{8202BB67-33E2-4E9F-A721-D788F4F2BF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912" y="1075099"/>
            <a:ext cx="11822175" cy="3915321"/>
          </a:xfrm>
          <a:prstGeom prst="rect">
            <a:avLst/>
          </a:prstGeom>
        </p:spPr>
      </p:pic>
    </p:spTree>
    <p:extLst>
      <p:ext uri="{BB962C8B-B14F-4D97-AF65-F5344CB8AC3E}">
        <p14:creationId xmlns:p14="http://schemas.microsoft.com/office/powerpoint/2010/main" val="2998054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8D063-44E8-43A5-8395-8315CF851FA8}"/>
              </a:ext>
            </a:extLst>
          </p:cNvPr>
          <p:cNvSpPr>
            <a:spLocks noGrp="1"/>
          </p:cNvSpPr>
          <p:nvPr>
            <p:ph type="title"/>
          </p:nvPr>
        </p:nvSpPr>
        <p:spPr>
          <a:xfrm>
            <a:off x="838199" y="149959"/>
            <a:ext cx="10862625" cy="764442"/>
          </a:xfrm>
        </p:spPr>
        <p:txBody>
          <a:bodyPr>
            <a:normAutofit fontScale="90000"/>
          </a:bodyPr>
          <a:lstStyle/>
          <a:p>
            <a:r>
              <a:rPr lang="en-US" dirty="0">
                <a:solidFill>
                  <a:schemeClr val="bg1"/>
                </a:solidFill>
              </a:rPr>
              <a:t>Cell Mats Storing Counters</a:t>
            </a:r>
          </a:p>
        </p:txBody>
      </p:sp>
      <p:pic>
        <p:nvPicPr>
          <p:cNvPr id="4" name="Picture 3">
            <a:extLst>
              <a:ext uri="{FF2B5EF4-FFF2-40B4-BE49-F238E27FC236}">
                <a16:creationId xmlns:a16="http://schemas.microsoft.com/office/drawing/2014/main" id="{1E1C6B13-944E-4672-A420-E331981C09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844" y="969947"/>
            <a:ext cx="11706311" cy="4105305"/>
          </a:xfrm>
          <a:prstGeom prst="rect">
            <a:avLst/>
          </a:prstGeom>
        </p:spPr>
      </p:pic>
    </p:spTree>
    <p:extLst>
      <p:ext uri="{BB962C8B-B14F-4D97-AF65-F5344CB8AC3E}">
        <p14:creationId xmlns:p14="http://schemas.microsoft.com/office/powerpoint/2010/main" val="1972407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8D063-44E8-43A5-8395-8315CF851FA8}"/>
              </a:ext>
            </a:extLst>
          </p:cNvPr>
          <p:cNvSpPr>
            <a:spLocks noGrp="1"/>
          </p:cNvSpPr>
          <p:nvPr>
            <p:ph type="title"/>
          </p:nvPr>
        </p:nvSpPr>
        <p:spPr>
          <a:xfrm>
            <a:off x="838199" y="173254"/>
            <a:ext cx="10862625" cy="682903"/>
          </a:xfrm>
        </p:spPr>
        <p:txBody>
          <a:bodyPr>
            <a:normAutofit fontScale="90000"/>
          </a:bodyPr>
          <a:lstStyle/>
          <a:p>
            <a:r>
              <a:rPr lang="en-US" dirty="0">
                <a:solidFill>
                  <a:schemeClr val="bg1"/>
                </a:solidFill>
              </a:rPr>
              <a:t>DRAM View of Panopticon</a:t>
            </a:r>
            <a:br>
              <a:rPr lang="en-US" dirty="0">
                <a:solidFill>
                  <a:schemeClr val="bg1"/>
                </a:solidFill>
              </a:rPr>
            </a:br>
            <a:endParaRPr lang="en-US" sz="3600" dirty="0">
              <a:solidFill>
                <a:schemeClr val="bg1"/>
              </a:solidFill>
            </a:endParaRPr>
          </a:p>
        </p:txBody>
      </p:sp>
      <p:pic>
        <p:nvPicPr>
          <p:cNvPr id="5" name="Picture 4">
            <a:extLst>
              <a:ext uri="{FF2B5EF4-FFF2-40B4-BE49-F238E27FC236}">
                <a16:creationId xmlns:a16="http://schemas.microsoft.com/office/drawing/2014/main" id="{CB4E37EC-8D6F-465E-A122-F0ED350EEF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4283" y="612544"/>
            <a:ext cx="9383434" cy="5506218"/>
          </a:xfrm>
          <a:prstGeom prst="rect">
            <a:avLst/>
          </a:prstGeom>
        </p:spPr>
      </p:pic>
    </p:spTree>
    <p:extLst>
      <p:ext uri="{BB962C8B-B14F-4D97-AF65-F5344CB8AC3E}">
        <p14:creationId xmlns:p14="http://schemas.microsoft.com/office/powerpoint/2010/main" val="2640277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3696-678A-4464-8643-74622FF60894}"/>
              </a:ext>
            </a:extLst>
          </p:cNvPr>
          <p:cNvSpPr>
            <a:spLocks noGrp="1"/>
          </p:cNvSpPr>
          <p:nvPr>
            <p:ph type="title"/>
          </p:nvPr>
        </p:nvSpPr>
        <p:spPr/>
        <p:txBody>
          <a:bodyPr>
            <a:normAutofit fontScale="90000"/>
          </a:bodyPr>
          <a:lstStyle/>
          <a:p>
            <a:r>
              <a:rPr lang="en-US" dirty="0"/>
              <a:t>Security Analysis: Is It Difficult to </a:t>
            </a:r>
            <a:br>
              <a:rPr lang="en-US" dirty="0"/>
            </a:br>
            <a:r>
              <a:rPr lang="en-US" dirty="0"/>
              <a:t>Create Undesirable Scenarios?</a:t>
            </a:r>
          </a:p>
        </p:txBody>
      </p:sp>
      <p:sp>
        <p:nvSpPr>
          <p:cNvPr id="3" name="Content Placeholder 2">
            <a:extLst>
              <a:ext uri="{FF2B5EF4-FFF2-40B4-BE49-F238E27FC236}">
                <a16:creationId xmlns:a16="http://schemas.microsoft.com/office/drawing/2014/main" id="{93E6F282-60C3-4B52-891F-2814F47926BD}"/>
              </a:ext>
            </a:extLst>
          </p:cNvPr>
          <p:cNvSpPr>
            <a:spLocks noGrp="1"/>
          </p:cNvSpPr>
          <p:nvPr>
            <p:ph idx="1"/>
          </p:nvPr>
        </p:nvSpPr>
        <p:spPr>
          <a:xfrm>
            <a:off x="838200" y="1617540"/>
            <a:ext cx="11353800" cy="4574809"/>
          </a:xfrm>
        </p:spPr>
        <p:txBody>
          <a:bodyPr/>
          <a:lstStyle/>
          <a:p>
            <a:r>
              <a:rPr lang="en-US" dirty="0"/>
              <a:t>Scenario #1: Place rows in service queue in back-to-back refresh intervals</a:t>
            </a:r>
          </a:p>
          <a:p>
            <a:r>
              <a:rPr lang="en-US" dirty="0"/>
              <a:t>Scenario #2: Fill up the service queue</a:t>
            </a:r>
          </a:p>
          <a:p>
            <a:endParaRPr lang="en-US" dirty="0"/>
          </a:p>
          <a:p>
            <a:r>
              <a:rPr lang="en-US" dirty="0"/>
              <a:t>Are these undesirable scenarios difficult?</a:t>
            </a:r>
          </a:p>
          <a:p>
            <a:r>
              <a:rPr lang="en-US" dirty="0"/>
              <a:t>Answer: </a:t>
            </a:r>
            <a:r>
              <a:rPr lang="en-US" dirty="0">
                <a:solidFill>
                  <a:srgbClr val="FFC000"/>
                </a:solidFill>
              </a:rPr>
              <a:t>NO!</a:t>
            </a:r>
          </a:p>
          <a:p>
            <a:endParaRPr lang="en-US" dirty="0"/>
          </a:p>
          <a:p>
            <a:r>
              <a:rPr lang="en-US" dirty="0"/>
              <a:t>But </a:t>
            </a:r>
            <a:r>
              <a:rPr lang="en-US" dirty="0">
                <a:solidFill>
                  <a:srgbClr val="FFC000"/>
                </a:solidFill>
              </a:rPr>
              <a:t>DRAM remains safe </a:t>
            </a:r>
            <a:r>
              <a:rPr lang="en-US" dirty="0"/>
              <a:t>(when scenario occurs, Panopticon triggers </a:t>
            </a:r>
            <a:r>
              <a:rPr lang="en-US" dirty="0" err="1"/>
              <a:t>ALERT</a:t>
            </a:r>
            <a:r>
              <a:rPr lang="en-US" baseline="-25000" dirty="0" err="1"/>
              <a:t>n</a:t>
            </a:r>
            <a:r>
              <a:rPr lang="en-US" dirty="0"/>
              <a:t>)</a:t>
            </a:r>
            <a:br>
              <a:rPr lang="en-US" dirty="0"/>
            </a:br>
            <a:endParaRPr lang="en-US" dirty="0"/>
          </a:p>
        </p:txBody>
      </p:sp>
    </p:spTree>
    <p:extLst>
      <p:ext uri="{BB962C8B-B14F-4D97-AF65-F5344CB8AC3E}">
        <p14:creationId xmlns:p14="http://schemas.microsoft.com/office/powerpoint/2010/main" val="127043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266E-8F0D-4CDD-9143-046C278B742F}"/>
              </a:ext>
            </a:extLst>
          </p:cNvPr>
          <p:cNvSpPr>
            <a:spLocks noGrp="1"/>
          </p:cNvSpPr>
          <p:nvPr>
            <p:ph type="title"/>
          </p:nvPr>
        </p:nvSpPr>
        <p:spPr>
          <a:xfrm>
            <a:off x="456472" y="171529"/>
            <a:ext cx="10515600" cy="1325563"/>
          </a:xfrm>
        </p:spPr>
        <p:txBody>
          <a:bodyPr/>
          <a:lstStyle/>
          <a:p>
            <a:r>
              <a:rPr lang="en-US" dirty="0"/>
              <a:t>Conclusions</a:t>
            </a:r>
          </a:p>
        </p:txBody>
      </p:sp>
      <p:sp>
        <p:nvSpPr>
          <p:cNvPr id="3" name="Content Placeholder 2">
            <a:extLst>
              <a:ext uri="{FF2B5EF4-FFF2-40B4-BE49-F238E27FC236}">
                <a16:creationId xmlns:a16="http://schemas.microsoft.com/office/drawing/2014/main" id="{BA2D76C2-EBE7-4AEB-8032-D75C34C4F8BA}"/>
              </a:ext>
            </a:extLst>
          </p:cNvPr>
          <p:cNvSpPr>
            <a:spLocks noGrp="1"/>
          </p:cNvSpPr>
          <p:nvPr>
            <p:ph idx="1"/>
          </p:nvPr>
        </p:nvSpPr>
        <p:spPr>
          <a:xfrm>
            <a:off x="494572" y="1966992"/>
            <a:ext cx="10515600" cy="4574809"/>
          </a:xfrm>
        </p:spPr>
        <p:txBody>
          <a:bodyPr/>
          <a:lstStyle/>
          <a:p>
            <a:pPr marL="0" indent="0">
              <a:buNone/>
            </a:pPr>
            <a:r>
              <a:rPr lang="en-U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Complete in-DRAM RH mitigation</a:t>
            </a:r>
          </a:p>
          <a:p>
            <a:pPr marL="0" indent="0">
              <a:buNone/>
            </a:pPr>
            <a:r>
              <a:rPr lang="en-U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No changes to other hardware components</a:t>
            </a:r>
          </a:p>
          <a:p>
            <a:pPr marL="0" indent="0">
              <a:buNone/>
            </a:pPr>
            <a:r>
              <a:rPr lang="en-U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Leverage </a:t>
            </a:r>
            <a:r>
              <a:rPr lang="en-US"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rPr>
              <a:t>ALERT</a:t>
            </a:r>
            <a:r>
              <a:rPr lang="en-US" baseline="-25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rPr>
              <a:t>n</a:t>
            </a:r>
            <a:r>
              <a:rPr lang="en-U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to ask for time </a:t>
            </a:r>
          </a:p>
          <a:p>
            <a:pPr marL="0" indent="0">
              <a:buNone/>
            </a:pPr>
            <a:endParaRPr lang="en-US" sz="2800" spc="0" dirty="0">
              <a:solidFill>
                <a:srgbClr val="FFC000"/>
              </a:solidFill>
              <a:effectLst/>
              <a:hlinkClick r:id="rId3"/>
            </a:endParaRPr>
          </a:p>
          <a:p>
            <a:pPr marL="0" indent="0">
              <a:buNone/>
            </a:pPr>
            <a:r>
              <a:rPr lang="en-US" sz="2800" spc="0" dirty="0">
                <a:solidFill>
                  <a:srgbClr val="FFC000"/>
                </a:solidFill>
                <a:effectLst/>
                <a:hlinkClick r:id="rId3"/>
              </a:rPr>
              <a:t>https://github.com/microsoft/Panopticon</a:t>
            </a:r>
            <a:endParaRPr lang="en-US" dirty="0"/>
          </a:p>
        </p:txBody>
      </p:sp>
      <p:pic>
        <p:nvPicPr>
          <p:cNvPr id="1026" name="Picture 2">
            <a:extLst>
              <a:ext uri="{FF2B5EF4-FFF2-40B4-BE49-F238E27FC236}">
                <a16:creationId xmlns:a16="http://schemas.microsoft.com/office/drawing/2014/main" id="{198F7929-4043-4D9D-8CD5-E92BD27F23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14558" y="123415"/>
            <a:ext cx="3966242" cy="43707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A57B678-7B19-4CC7-89E0-A00C2CB8F24F}"/>
              </a:ext>
            </a:extLst>
          </p:cNvPr>
          <p:cNvSpPr txBox="1"/>
          <p:nvPr/>
        </p:nvSpPr>
        <p:spPr>
          <a:xfrm>
            <a:off x="7397790" y="4499902"/>
            <a:ext cx="4548703" cy="646331"/>
          </a:xfrm>
          <a:prstGeom prst="rect">
            <a:avLst/>
          </a:prstGeom>
          <a:noFill/>
        </p:spPr>
        <p:txBody>
          <a:bodyPr wrap="square" rtlCol="0">
            <a:spAutoFit/>
          </a:bodyPr>
          <a:lstStyle/>
          <a:p>
            <a:r>
              <a:rPr lang="en-US" i="1" dirty="0"/>
              <a:t>Plan of Jeremy Bentham's panopticon prison, drawn by Willey </a:t>
            </a:r>
            <a:r>
              <a:rPr lang="en-US" i="1" dirty="0" err="1"/>
              <a:t>Reveley</a:t>
            </a:r>
            <a:r>
              <a:rPr lang="en-US" i="1" dirty="0"/>
              <a:t> in 1791</a:t>
            </a:r>
          </a:p>
        </p:txBody>
      </p:sp>
    </p:spTree>
    <p:extLst>
      <p:ext uri="{BB962C8B-B14F-4D97-AF65-F5344CB8AC3E}">
        <p14:creationId xmlns:p14="http://schemas.microsoft.com/office/powerpoint/2010/main" val="136988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495E-A161-40CD-8AA3-A93DF225B0DC}"/>
              </a:ext>
            </a:extLst>
          </p:cNvPr>
          <p:cNvSpPr>
            <a:spLocks noGrp="1"/>
          </p:cNvSpPr>
          <p:nvPr>
            <p:ph type="title"/>
          </p:nvPr>
        </p:nvSpPr>
        <p:spPr>
          <a:xfrm>
            <a:off x="419099" y="149958"/>
            <a:ext cx="11353801" cy="1325563"/>
          </a:xfrm>
        </p:spPr>
        <p:txBody>
          <a:bodyPr>
            <a:normAutofit/>
          </a:bodyPr>
          <a:lstStyle/>
          <a:p>
            <a:r>
              <a:rPr lang="en-US" dirty="0"/>
              <a:t>Why is Rowhammer Still with Us?</a:t>
            </a:r>
          </a:p>
        </p:txBody>
      </p:sp>
      <p:sp>
        <p:nvSpPr>
          <p:cNvPr id="3" name="Content Placeholder 2">
            <a:extLst>
              <a:ext uri="{FF2B5EF4-FFF2-40B4-BE49-F238E27FC236}">
                <a16:creationId xmlns:a16="http://schemas.microsoft.com/office/drawing/2014/main" id="{2B4ACC02-28F0-47BE-8401-62D1DAB74BD7}"/>
              </a:ext>
            </a:extLst>
          </p:cNvPr>
          <p:cNvSpPr>
            <a:spLocks noGrp="1"/>
          </p:cNvSpPr>
          <p:nvPr>
            <p:ph idx="1"/>
          </p:nvPr>
        </p:nvSpPr>
        <p:spPr>
          <a:xfrm>
            <a:off x="419099" y="1617540"/>
            <a:ext cx="11772901" cy="4574809"/>
          </a:xfrm>
        </p:spPr>
        <p:txBody>
          <a:bodyPr/>
          <a:lstStyle/>
          <a:p>
            <a:r>
              <a:rPr lang="en-US" dirty="0"/>
              <a:t>Nearly a decade after Rowhammer first emerged, </a:t>
            </a:r>
            <a:br>
              <a:rPr lang="en-US" dirty="0"/>
            </a:br>
            <a:r>
              <a:rPr lang="en-US" dirty="0"/>
              <a:t>DRAM remains as vulnerable as ever</a:t>
            </a:r>
          </a:p>
          <a:p>
            <a:pPr lvl="1"/>
            <a:r>
              <a:rPr lang="en-US" dirty="0"/>
              <a:t>It affects all types of DRAM: DDR/LPDDR/GDDR</a:t>
            </a:r>
          </a:p>
          <a:p>
            <a:pPr lvl="1"/>
            <a:r>
              <a:rPr lang="en-US" dirty="0"/>
              <a:t>Newer DRAM is </a:t>
            </a:r>
            <a:r>
              <a:rPr lang="en-US" dirty="0">
                <a:solidFill>
                  <a:srgbClr val="FFC000"/>
                </a:solidFill>
              </a:rPr>
              <a:t>more vulnerable </a:t>
            </a:r>
            <a:r>
              <a:rPr lang="en-US" dirty="0"/>
              <a:t>to RowHammer than older DRAM</a:t>
            </a:r>
          </a:p>
          <a:p>
            <a:pPr lvl="1"/>
            <a:endParaRPr lang="en-US" dirty="0"/>
          </a:p>
          <a:p>
            <a:r>
              <a:rPr lang="en-US" dirty="0"/>
              <a:t>Despite much research, complete mitigations are not yet deployed</a:t>
            </a:r>
          </a:p>
          <a:p>
            <a:pPr lvl="1"/>
            <a:r>
              <a:rPr lang="en-US" dirty="0"/>
              <a:t>State-of-the-art schemes still too expensive in practice (require </a:t>
            </a:r>
            <a:r>
              <a:rPr lang="en-US" dirty="0">
                <a:solidFill>
                  <a:srgbClr val="FFC000"/>
                </a:solidFill>
              </a:rPr>
              <a:t>too much </a:t>
            </a:r>
            <a:r>
              <a:rPr lang="en-US" dirty="0"/>
              <a:t>CAM/SRAM)</a:t>
            </a:r>
          </a:p>
          <a:p>
            <a:pPr lvl="1"/>
            <a:r>
              <a:rPr lang="en-US" dirty="0"/>
              <a:t>Most mitigations require costly changes at </a:t>
            </a:r>
            <a:r>
              <a:rPr lang="en-US" dirty="0">
                <a:solidFill>
                  <a:srgbClr val="FFC000"/>
                </a:solidFill>
              </a:rPr>
              <a:t>multiple</a:t>
            </a:r>
            <a:r>
              <a:rPr lang="en-US" dirty="0"/>
              <a:t> hardware/software layers</a:t>
            </a:r>
          </a:p>
          <a:p>
            <a:pPr lvl="1"/>
            <a:endParaRPr lang="en-US" dirty="0"/>
          </a:p>
          <a:p>
            <a:endParaRPr lang="en-US" dirty="0"/>
          </a:p>
          <a:p>
            <a:pPr lvl="1"/>
            <a:endParaRPr lang="en-US" dirty="0"/>
          </a:p>
        </p:txBody>
      </p:sp>
    </p:spTree>
    <p:extLst>
      <p:ext uri="{BB962C8B-B14F-4D97-AF65-F5344CB8AC3E}">
        <p14:creationId xmlns:p14="http://schemas.microsoft.com/office/powerpoint/2010/main" val="288338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BAB52-6461-4B60-9979-344925E5F68F}"/>
              </a:ext>
            </a:extLst>
          </p:cNvPr>
          <p:cNvSpPr>
            <a:spLocks noGrp="1"/>
          </p:cNvSpPr>
          <p:nvPr>
            <p:ph type="title"/>
          </p:nvPr>
        </p:nvSpPr>
        <p:spPr>
          <a:xfrm>
            <a:off x="838199" y="149959"/>
            <a:ext cx="11148753" cy="929541"/>
          </a:xfrm>
        </p:spPr>
        <p:txBody>
          <a:bodyPr>
            <a:normAutofit fontScale="90000"/>
          </a:bodyPr>
          <a:lstStyle/>
          <a:p>
            <a:r>
              <a:rPr lang="en-US" dirty="0"/>
              <a:t>Panopticon: Complete, In-DRAM Mitigation</a:t>
            </a:r>
          </a:p>
        </p:txBody>
      </p:sp>
      <p:sp>
        <p:nvSpPr>
          <p:cNvPr id="3" name="Content Placeholder 2">
            <a:extLst>
              <a:ext uri="{FF2B5EF4-FFF2-40B4-BE49-F238E27FC236}">
                <a16:creationId xmlns:a16="http://schemas.microsoft.com/office/drawing/2014/main" id="{1BC60029-CDE8-4FC0-ADE8-CAE1C482974E}"/>
              </a:ext>
            </a:extLst>
          </p:cNvPr>
          <p:cNvSpPr>
            <a:spLocks noGrp="1"/>
          </p:cNvSpPr>
          <p:nvPr>
            <p:ph idx="1"/>
          </p:nvPr>
        </p:nvSpPr>
        <p:spPr>
          <a:xfrm>
            <a:off x="838199" y="1025720"/>
            <a:ext cx="11353801" cy="4816511"/>
          </a:xfrm>
        </p:spPr>
        <p:txBody>
          <a:bodyPr>
            <a:normAutofit/>
          </a:bodyPr>
          <a:lstStyle/>
          <a:p>
            <a:r>
              <a:rPr lang="en-US" dirty="0"/>
              <a:t>Main idea: implement simple counter mats </a:t>
            </a:r>
            <a:r>
              <a:rPr lang="en-US" dirty="0">
                <a:solidFill>
                  <a:srgbClr val="FFC000"/>
                </a:solidFill>
              </a:rPr>
              <a:t>inside</a:t>
            </a:r>
            <a:r>
              <a:rPr lang="en-US" dirty="0"/>
              <a:t> DRAM device</a:t>
            </a:r>
          </a:p>
          <a:p>
            <a:pPr lvl="1"/>
            <a:r>
              <a:rPr lang="en-US" dirty="0"/>
              <a:t>Each row in a DRAM device has a corresponding counter</a:t>
            </a:r>
          </a:p>
          <a:p>
            <a:pPr lvl="1"/>
            <a:r>
              <a:rPr lang="en-US" dirty="0"/>
              <a:t>When counter reaches Rowhammer threshold, perform mitigation</a:t>
            </a:r>
          </a:p>
          <a:p>
            <a:pPr lvl="1"/>
            <a:endParaRPr lang="en-US" dirty="0"/>
          </a:p>
          <a:p>
            <a:r>
              <a:rPr lang="en-US" dirty="0"/>
              <a:t>Mechanism: </a:t>
            </a:r>
            <a:r>
              <a:rPr lang="en-US" dirty="0">
                <a:solidFill>
                  <a:srgbClr val="FFC000"/>
                </a:solidFill>
              </a:rPr>
              <a:t>open-space, staggered </a:t>
            </a:r>
            <a:r>
              <a:rPr lang="en-US" dirty="0"/>
              <a:t>counter mat designs</a:t>
            </a:r>
          </a:p>
          <a:p>
            <a:pPr lvl="1"/>
            <a:endParaRPr lang="en-US" dirty="0"/>
          </a:p>
          <a:p>
            <a:r>
              <a:rPr lang="en-US" dirty="0"/>
              <a:t>Benefits:</a:t>
            </a:r>
          </a:p>
          <a:p>
            <a:pPr lvl="1"/>
            <a:r>
              <a:rPr lang="en-US" dirty="0"/>
              <a:t>Unlike most previous schemes, no need for large fast memories, such as CAM/SRAM</a:t>
            </a:r>
          </a:p>
          <a:p>
            <a:pPr lvl="1"/>
            <a:r>
              <a:rPr lang="en-US" dirty="0"/>
              <a:t>Counter lookup is essentially free; use DRAM’s existing row decode logic</a:t>
            </a:r>
          </a:p>
          <a:p>
            <a:pPr lvl="1"/>
            <a:r>
              <a:rPr lang="en-US" dirty="0"/>
              <a:t>Other than to DRAM, no other changes needed for DDR4</a:t>
            </a:r>
          </a:p>
          <a:p>
            <a:pPr lvl="2"/>
            <a:r>
              <a:rPr lang="en-US" dirty="0"/>
              <a:t>Should work with commodity DDR4 memory controllers</a:t>
            </a:r>
          </a:p>
        </p:txBody>
      </p:sp>
    </p:spTree>
    <p:extLst>
      <p:ext uri="{BB962C8B-B14F-4D97-AF65-F5344CB8AC3E}">
        <p14:creationId xmlns:p14="http://schemas.microsoft.com/office/powerpoint/2010/main" val="132184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73C1E-4019-4B07-876C-A3CFD3FA4A4E}"/>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95E3E2AC-946E-4713-AC72-599EE0718445}"/>
              </a:ext>
            </a:extLst>
          </p:cNvPr>
          <p:cNvSpPr>
            <a:spLocks noGrp="1"/>
          </p:cNvSpPr>
          <p:nvPr>
            <p:ph idx="1"/>
          </p:nvPr>
        </p:nvSpPr>
        <p:spPr/>
        <p:txBody>
          <a:bodyPr/>
          <a:lstStyle/>
          <a:p>
            <a:r>
              <a:rPr lang="en-US" dirty="0">
                <a:solidFill>
                  <a:schemeClr val="bg1">
                    <a:lumMod val="50000"/>
                    <a:lumOff val="50000"/>
                  </a:schemeClr>
                </a:solidFill>
              </a:rPr>
              <a:t>Introduction and motivation</a:t>
            </a:r>
          </a:p>
          <a:p>
            <a:r>
              <a:rPr lang="en-US" dirty="0"/>
              <a:t>Prior work and its shortcomings</a:t>
            </a:r>
          </a:p>
          <a:p>
            <a:r>
              <a:rPr lang="en-US" dirty="0"/>
              <a:t>Panopticon: high-level overview</a:t>
            </a:r>
          </a:p>
          <a:p>
            <a:r>
              <a:rPr lang="en-US" dirty="0"/>
              <a:t>Panopticon: DRAM architecture</a:t>
            </a:r>
          </a:p>
          <a:p>
            <a:r>
              <a:rPr lang="en-US" dirty="0"/>
              <a:t>Security analysis</a:t>
            </a:r>
          </a:p>
          <a:p>
            <a:r>
              <a:rPr lang="en-US" dirty="0"/>
              <a:t>Conclusions</a:t>
            </a:r>
          </a:p>
          <a:p>
            <a:endParaRPr lang="en-US" dirty="0"/>
          </a:p>
          <a:p>
            <a:endParaRPr lang="en-US" dirty="0"/>
          </a:p>
          <a:p>
            <a:endParaRPr lang="en-US" dirty="0"/>
          </a:p>
        </p:txBody>
      </p:sp>
    </p:spTree>
    <p:extLst>
      <p:ext uri="{BB962C8B-B14F-4D97-AF65-F5344CB8AC3E}">
        <p14:creationId xmlns:p14="http://schemas.microsoft.com/office/powerpoint/2010/main" val="3881916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3FDC-6589-4299-80DB-EEF4B46DCB78}"/>
              </a:ext>
            </a:extLst>
          </p:cNvPr>
          <p:cNvSpPr>
            <a:spLocks noGrp="1"/>
          </p:cNvSpPr>
          <p:nvPr>
            <p:ph type="title"/>
          </p:nvPr>
        </p:nvSpPr>
        <p:spPr>
          <a:xfrm>
            <a:off x="838200" y="149959"/>
            <a:ext cx="10515600" cy="624741"/>
          </a:xfrm>
        </p:spPr>
        <p:txBody>
          <a:bodyPr>
            <a:normAutofit fontScale="90000"/>
          </a:bodyPr>
          <a:lstStyle/>
          <a:p>
            <a:r>
              <a:rPr lang="en-US" dirty="0"/>
              <a:t>4 Prior RH Mitigation Approaches</a:t>
            </a:r>
          </a:p>
        </p:txBody>
      </p:sp>
      <p:sp>
        <p:nvSpPr>
          <p:cNvPr id="3" name="Content Placeholder 2">
            <a:extLst>
              <a:ext uri="{FF2B5EF4-FFF2-40B4-BE49-F238E27FC236}">
                <a16:creationId xmlns:a16="http://schemas.microsoft.com/office/drawing/2014/main" id="{558AC985-960F-419E-95A9-2F14F62E1DED}"/>
              </a:ext>
            </a:extLst>
          </p:cNvPr>
          <p:cNvSpPr>
            <a:spLocks noGrp="1"/>
          </p:cNvSpPr>
          <p:nvPr>
            <p:ph idx="1"/>
          </p:nvPr>
        </p:nvSpPr>
        <p:spPr>
          <a:xfrm>
            <a:off x="848360" y="880814"/>
            <a:ext cx="11176462" cy="5248772"/>
          </a:xfrm>
        </p:spPr>
        <p:txBody>
          <a:bodyPr/>
          <a:lstStyle/>
          <a:p>
            <a:r>
              <a:rPr lang="en-US" dirty="0"/>
              <a:t>Tracking Rowhammer events, such as DRAM row activate or cache miss</a:t>
            </a:r>
            <a:br>
              <a:rPr lang="en-US" dirty="0"/>
            </a:br>
            <a:r>
              <a:rPr lang="en-US" sz="1800" dirty="0"/>
              <a:t>(</a:t>
            </a:r>
            <a:r>
              <a:rPr lang="en-US" sz="1800" dirty="0" err="1"/>
              <a:t>BlockHammer</a:t>
            </a:r>
            <a:r>
              <a:rPr lang="en-US" sz="1800" dirty="0"/>
              <a:t> [HPCA ‘21], Graphene [MICRO ‘20], </a:t>
            </a:r>
            <a:r>
              <a:rPr lang="en-US" sz="1800" dirty="0" err="1"/>
              <a:t>TWiCe</a:t>
            </a:r>
            <a:r>
              <a:rPr lang="en-US" sz="1800" dirty="0"/>
              <a:t> [ISCA ‘19], any many others…)</a:t>
            </a:r>
            <a:endParaRPr lang="en-US" dirty="0"/>
          </a:p>
          <a:p>
            <a:pPr lvl="1"/>
            <a:r>
              <a:rPr lang="en-US" dirty="0"/>
              <a:t>Mitigation is performed whenever tracking detects an ongoing attack</a:t>
            </a:r>
          </a:p>
          <a:p>
            <a:pPr lvl="2"/>
            <a:endParaRPr lang="en-US" dirty="0"/>
          </a:p>
          <a:p>
            <a:r>
              <a:rPr lang="en-US" dirty="0"/>
              <a:t>Sampling Rowhammer events at a fixed rate </a:t>
            </a:r>
            <a:r>
              <a:rPr lang="en-US" sz="1800" dirty="0"/>
              <a:t>(PARA [ISCA ‘14], PRA [CAL ‘14])</a:t>
            </a:r>
            <a:endParaRPr lang="en-US" dirty="0"/>
          </a:p>
          <a:p>
            <a:pPr lvl="1"/>
            <a:r>
              <a:rPr lang="en-US" dirty="0"/>
              <a:t>Mitigation is performed proactively on each sample</a:t>
            </a:r>
          </a:p>
          <a:p>
            <a:pPr lvl="2"/>
            <a:endParaRPr lang="en-US" dirty="0"/>
          </a:p>
          <a:p>
            <a:r>
              <a:rPr lang="en-US" dirty="0"/>
              <a:t>Partitioning memory into isolation perimeters to confine attacks</a:t>
            </a:r>
            <a:br>
              <a:rPr lang="en-US" dirty="0"/>
            </a:br>
            <a:r>
              <a:rPr lang="en-US" sz="1800" dirty="0"/>
              <a:t>(</a:t>
            </a:r>
            <a:r>
              <a:rPr lang="en-US" sz="1800" dirty="0" err="1"/>
              <a:t>ZebRAM</a:t>
            </a:r>
            <a:r>
              <a:rPr lang="en-US" sz="1800" dirty="0"/>
              <a:t> [OSDI ‘18], </a:t>
            </a:r>
            <a:r>
              <a:rPr lang="en-US" sz="1800" dirty="0" err="1"/>
              <a:t>GuardION</a:t>
            </a:r>
            <a:r>
              <a:rPr lang="en-US" sz="1800" dirty="0"/>
              <a:t> [DIMVA ’18], Hammer Time [</a:t>
            </a:r>
            <a:r>
              <a:rPr lang="en-US" sz="1800" dirty="0" err="1"/>
              <a:t>HotOS</a:t>
            </a:r>
            <a:r>
              <a:rPr lang="en-US" sz="1800" dirty="0"/>
              <a:t> ‘21])</a:t>
            </a:r>
          </a:p>
          <a:p>
            <a:pPr lvl="2"/>
            <a:endParaRPr lang="en-US" dirty="0"/>
          </a:p>
          <a:p>
            <a:r>
              <a:rPr lang="en-US" dirty="0"/>
              <a:t>Clean-slate approaches: inter-cell energy barriers, deep trench isolation</a:t>
            </a:r>
            <a:br>
              <a:rPr lang="en-US" dirty="0"/>
            </a:br>
            <a:r>
              <a:rPr lang="en-US" sz="1800" dirty="0"/>
              <a:t>(Doping Profile [IEEE T-DMR ’16], Physics of Insecurity [IEEE T-ED ’21])</a:t>
            </a:r>
            <a:endParaRPr lang="en-US" dirty="0"/>
          </a:p>
        </p:txBody>
      </p:sp>
    </p:spTree>
    <p:extLst>
      <p:ext uri="{BB962C8B-B14F-4D97-AF65-F5344CB8AC3E}">
        <p14:creationId xmlns:p14="http://schemas.microsoft.com/office/powerpoint/2010/main" val="189615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4" presetClass="emph" presetSubtype="0" fill="hold" nodeType="clickEffect">
                                  <p:stCondLst>
                                    <p:cond delay="0"/>
                                  </p:stCondLst>
                                  <p:childTnLst>
                                    <p:animClr clrSpc="hsl" dir="cw">
                                      <p:cBhvr override="childStyle">
                                        <p:cTn id="32" dur="500" fill="hold"/>
                                        <p:tgtEl>
                                          <p:spTgt spid="3">
                                            <p:txEl>
                                              <p:pRg st="3" end="3"/>
                                            </p:txEl>
                                          </p:spTgt>
                                        </p:tgtEl>
                                        <p:attrNameLst>
                                          <p:attrName>style.color</p:attrName>
                                        </p:attrNameLst>
                                      </p:cBhvr>
                                      <p:by>
                                        <p:hsl h="0" s="-12549" l="-25098"/>
                                      </p:by>
                                    </p:animClr>
                                    <p:animClr clrSpc="hsl" dir="cw">
                                      <p:cBhvr>
                                        <p:cTn id="33" dur="500" fill="hold"/>
                                        <p:tgtEl>
                                          <p:spTgt spid="3">
                                            <p:txEl>
                                              <p:pRg st="3" end="3"/>
                                            </p:txEl>
                                          </p:spTgt>
                                        </p:tgtEl>
                                        <p:attrNameLst>
                                          <p:attrName>fillcolor</p:attrName>
                                        </p:attrNameLst>
                                      </p:cBhvr>
                                      <p:by>
                                        <p:hsl h="0" s="-12549" l="-25098"/>
                                      </p:by>
                                    </p:animClr>
                                    <p:animClr clrSpc="hsl" dir="cw">
                                      <p:cBhvr>
                                        <p:cTn id="34" dur="500" fill="hold"/>
                                        <p:tgtEl>
                                          <p:spTgt spid="3">
                                            <p:txEl>
                                              <p:pRg st="3" end="3"/>
                                            </p:txEl>
                                          </p:spTgt>
                                        </p:tgtEl>
                                        <p:attrNameLst>
                                          <p:attrName>stroke.color</p:attrName>
                                        </p:attrNameLst>
                                      </p:cBhvr>
                                      <p:by>
                                        <p:hsl h="0" s="-12549" l="-25098"/>
                                      </p:by>
                                    </p:animClr>
                                    <p:set>
                                      <p:cBhvr>
                                        <p:cTn id="35" dur="500" fill="hold"/>
                                        <p:tgtEl>
                                          <p:spTgt spid="3">
                                            <p:txEl>
                                              <p:pRg st="3" end="3"/>
                                            </p:txEl>
                                          </p:spTgt>
                                        </p:tgtEl>
                                        <p:attrNameLst>
                                          <p:attrName>fill.type</p:attrName>
                                        </p:attrNameLst>
                                      </p:cBhvr>
                                      <p:to>
                                        <p:strVal val="solid"/>
                                      </p:to>
                                    </p:set>
                                  </p:childTnLst>
                                </p:cTn>
                              </p:par>
                              <p:par>
                                <p:cTn id="36" presetID="24" presetClass="emph" presetSubtype="0" fill="hold" nodeType="withEffect">
                                  <p:stCondLst>
                                    <p:cond delay="0"/>
                                  </p:stCondLst>
                                  <p:childTnLst>
                                    <p:animClr clrSpc="hsl" dir="cw">
                                      <p:cBhvr override="childStyle">
                                        <p:cTn id="37" dur="500" fill="hold"/>
                                        <p:tgtEl>
                                          <p:spTgt spid="3">
                                            <p:txEl>
                                              <p:pRg st="4" end="4"/>
                                            </p:txEl>
                                          </p:spTgt>
                                        </p:tgtEl>
                                        <p:attrNameLst>
                                          <p:attrName>style.color</p:attrName>
                                        </p:attrNameLst>
                                      </p:cBhvr>
                                      <p:by>
                                        <p:hsl h="0" s="-12549" l="-25098"/>
                                      </p:by>
                                    </p:animClr>
                                    <p:animClr clrSpc="hsl" dir="cw">
                                      <p:cBhvr>
                                        <p:cTn id="38" dur="500" fill="hold"/>
                                        <p:tgtEl>
                                          <p:spTgt spid="3">
                                            <p:txEl>
                                              <p:pRg st="4" end="4"/>
                                            </p:txEl>
                                          </p:spTgt>
                                        </p:tgtEl>
                                        <p:attrNameLst>
                                          <p:attrName>fillcolor</p:attrName>
                                        </p:attrNameLst>
                                      </p:cBhvr>
                                      <p:by>
                                        <p:hsl h="0" s="-12549" l="-25098"/>
                                      </p:by>
                                    </p:animClr>
                                    <p:animClr clrSpc="hsl" dir="cw">
                                      <p:cBhvr>
                                        <p:cTn id="39" dur="500" fill="hold"/>
                                        <p:tgtEl>
                                          <p:spTgt spid="3">
                                            <p:txEl>
                                              <p:pRg st="4" end="4"/>
                                            </p:txEl>
                                          </p:spTgt>
                                        </p:tgtEl>
                                        <p:attrNameLst>
                                          <p:attrName>stroke.color</p:attrName>
                                        </p:attrNameLst>
                                      </p:cBhvr>
                                      <p:by>
                                        <p:hsl h="0" s="-12549" l="-25098"/>
                                      </p:by>
                                    </p:animClr>
                                    <p:set>
                                      <p:cBhvr>
                                        <p:cTn id="40" dur="500" fill="hold"/>
                                        <p:tgtEl>
                                          <p:spTgt spid="3">
                                            <p:txEl>
                                              <p:pRg st="4" end="4"/>
                                            </p:txEl>
                                          </p:spTgt>
                                        </p:tgtEl>
                                        <p:attrNameLst>
                                          <p:attrName>fill.type</p:attrName>
                                        </p:attrNameLst>
                                      </p:cBhvr>
                                      <p:to>
                                        <p:strVal val="solid"/>
                                      </p:to>
                                    </p:set>
                                  </p:childTnLst>
                                </p:cTn>
                              </p:par>
                              <p:par>
                                <p:cTn id="41" presetID="24" presetClass="emph" presetSubtype="0" fill="hold" nodeType="withEffect">
                                  <p:stCondLst>
                                    <p:cond delay="0"/>
                                  </p:stCondLst>
                                  <p:childTnLst>
                                    <p:animClr clrSpc="hsl" dir="cw">
                                      <p:cBhvr override="childStyle">
                                        <p:cTn id="42" dur="500" fill="hold"/>
                                        <p:tgtEl>
                                          <p:spTgt spid="3">
                                            <p:txEl>
                                              <p:pRg st="6" end="6"/>
                                            </p:txEl>
                                          </p:spTgt>
                                        </p:tgtEl>
                                        <p:attrNameLst>
                                          <p:attrName>style.color</p:attrName>
                                        </p:attrNameLst>
                                      </p:cBhvr>
                                      <p:by>
                                        <p:hsl h="0" s="-12549" l="-25098"/>
                                      </p:by>
                                    </p:animClr>
                                    <p:animClr clrSpc="hsl" dir="cw">
                                      <p:cBhvr>
                                        <p:cTn id="43" dur="500" fill="hold"/>
                                        <p:tgtEl>
                                          <p:spTgt spid="3">
                                            <p:txEl>
                                              <p:pRg st="6" end="6"/>
                                            </p:txEl>
                                          </p:spTgt>
                                        </p:tgtEl>
                                        <p:attrNameLst>
                                          <p:attrName>fillcolor</p:attrName>
                                        </p:attrNameLst>
                                      </p:cBhvr>
                                      <p:by>
                                        <p:hsl h="0" s="-12549" l="-25098"/>
                                      </p:by>
                                    </p:animClr>
                                    <p:animClr clrSpc="hsl" dir="cw">
                                      <p:cBhvr>
                                        <p:cTn id="44" dur="500" fill="hold"/>
                                        <p:tgtEl>
                                          <p:spTgt spid="3">
                                            <p:txEl>
                                              <p:pRg st="6" end="6"/>
                                            </p:txEl>
                                          </p:spTgt>
                                        </p:tgtEl>
                                        <p:attrNameLst>
                                          <p:attrName>stroke.color</p:attrName>
                                        </p:attrNameLst>
                                      </p:cBhvr>
                                      <p:by>
                                        <p:hsl h="0" s="-12549" l="-25098"/>
                                      </p:by>
                                    </p:animClr>
                                    <p:set>
                                      <p:cBhvr>
                                        <p:cTn id="45" dur="500" fill="hold"/>
                                        <p:tgtEl>
                                          <p:spTgt spid="3">
                                            <p:txEl>
                                              <p:pRg st="6" end="6"/>
                                            </p:txEl>
                                          </p:spTgt>
                                        </p:tgtEl>
                                        <p:attrNameLst>
                                          <p:attrName>fill.type</p:attrName>
                                        </p:attrNameLst>
                                      </p:cBhvr>
                                      <p:to>
                                        <p:strVal val="solid"/>
                                      </p:to>
                                    </p:set>
                                  </p:childTnLst>
                                </p:cTn>
                              </p:par>
                              <p:par>
                                <p:cTn id="46" presetID="24" presetClass="emph" presetSubtype="0" fill="hold" nodeType="withEffect">
                                  <p:stCondLst>
                                    <p:cond delay="0"/>
                                  </p:stCondLst>
                                  <p:childTnLst>
                                    <p:animClr clrSpc="hsl" dir="cw">
                                      <p:cBhvr override="childStyle">
                                        <p:cTn id="47" dur="500" fill="hold"/>
                                        <p:tgtEl>
                                          <p:spTgt spid="3">
                                            <p:txEl>
                                              <p:pRg st="8" end="8"/>
                                            </p:txEl>
                                          </p:spTgt>
                                        </p:tgtEl>
                                        <p:attrNameLst>
                                          <p:attrName>style.color</p:attrName>
                                        </p:attrNameLst>
                                      </p:cBhvr>
                                      <p:by>
                                        <p:hsl h="0" s="-12549" l="-25098"/>
                                      </p:by>
                                    </p:animClr>
                                    <p:animClr clrSpc="hsl" dir="cw">
                                      <p:cBhvr>
                                        <p:cTn id="48" dur="500" fill="hold"/>
                                        <p:tgtEl>
                                          <p:spTgt spid="3">
                                            <p:txEl>
                                              <p:pRg st="8" end="8"/>
                                            </p:txEl>
                                          </p:spTgt>
                                        </p:tgtEl>
                                        <p:attrNameLst>
                                          <p:attrName>fillcolor</p:attrName>
                                        </p:attrNameLst>
                                      </p:cBhvr>
                                      <p:by>
                                        <p:hsl h="0" s="-12549" l="-25098"/>
                                      </p:by>
                                    </p:animClr>
                                    <p:animClr clrSpc="hsl" dir="cw">
                                      <p:cBhvr>
                                        <p:cTn id="49" dur="500" fill="hold"/>
                                        <p:tgtEl>
                                          <p:spTgt spid="3">
                                            <p:txEl>
                                              <p:pRg st="8" end="8"/>
                                            </p:txEl>
                                          </p:spTgt>
                                        </p:tgtEl>
                                        <p:attrNameLst>
                                          <p:attrName>stroke.color</p:attrName>
                                        </p:attrNameLst>
                                      </p:cBhvr>
                                      <p:by>
                                        <p:hsl h="0" s="-12549" l="-25098"/>
                                      </p:by>
                                    </p:animClr>
                                    <p:set>
                                      <p:cBhvr>
                                        <p:cTn id="50" dur="500" fill="hold"/>
                                        <p:tgtEl>
                                          <p:spTgt spid="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3D27-4CA4-404E-A969-0D7C89754ADB}"/>
              </a:ext>
            </a:extLst>
          </p:cNvPr>
          <p:cNvSpPr>
            <a:spLocks noGrp="1"/>
          </p:cNvSpPr>
          <p:nvPr>
            <p:ph type="title"/>
          </p:nvPr>
        </p:nvSpPr>
        <p:spPr>
          <a:xfrm>
            <a:off x="838199" y="149959"/>
            <a:ext cx="10821785" cy="1089562"/>
          </a:xfrm>
        </p:spPr>
        <p:txBody>
          <a:bodyPr>
            <a:normAutofit fontScale="90000"/>
          </a:bodyPr>
          <a:lstStyle/>
          <a:p>
            <a:r>
              <a:rPr lang="en-US" dirty="0"/>
              <a:t>1. Tracking has Significant Cost Overhead</a:t>
            </a:r>
          </a:p>
        </p:txBody>
      </p:sp>
      <p:sp>
        <p:nvSpPr>
          <p:cNvPr id="3" name="Content Placeholder 2">
            <a:extLst>
              <a:ext uri="{FF2B5EF4-FFF2-40B4-BE49-F238E27FC236}">
                <a16:creationId xmlns:a16="http://schemas.microsoft.com/office/drawing/2014/main" id="{6CC26B60-7536-4988-B18B-F1F2C4B76850}"/>
              </a:ext>
            </a:extLst>
          </p:cNvPr>
          <p:cNvSpPr>
            <a:spLocks noGrp="1"/>
          </p:cNvSpPr>
          <p:nvPr>
            <p:ph idx="1"/>
          </p:nvPr>
        </p:nvSpPr>
        <p:spPr>
          <a:xfrm>
            <a:off x="838200" y="1040960"/>
            <a:ext cx="11060258" cy="4574809"/>
          </a:xfrm>
        </p:spPr>
        <p:txBody>
          <a:bodyPr/>
          <a:lstStyle/>
          <a:p>
            <a:r>
              <a:rPr lang="en-US" dirty="0"/>
              <a:t>State-of-the-art tracking aims to use </a:t>
            </a:r>
            <a:r>
              <a:rPr lang="en-US" dirty="0">
                <a:solidFill>
                  <a:srgbClr val="FFC000"/>
                </a:solidFill>
              </a:rPr>
              <a:t>fewest</a:t>
            </a:r>
            <a:r>
              <a:rPr lang="en-US" dirty="0"/>
              <a:t> counters to track </a:t>
            </a:r>
            <a:r>
              <a:rPr lang="en-US" dirty="0">
                <a:solidFill>
                  <a:srgbClr val="FFC000"/>
                </a:solidFill>
              </a:rPr>
              <a:t>all</a:t>
            </a:r>
            <a:r>
              <a:rPr lang="en-US" dirty="0"/>
              <a:t> rows</a:t>
            </a:r>
          </a:p>
          <a:p>
            <a:pPr lvl="1"/>
            <a:r>
              <a:rPr lang="en-US" dirty="0"/>
              <a:t>All require </a:t>
            </a:r>
            <a:r>
              <a:rPr lang="en-US" dirty="0">
                <a:solidFill>
                  <a:srgbClr val="FFC000"/>
                </a:solidFill>
              </a:rPr>
              <a:t>costly</a:t>
            </a:r>
            <a:r>
              <a:rPr lang="en-US" dirty="0"/>
              <a:t> CAM/SRAM to implement counter lookup or hashing tables</a:t>
            </a:r>
          </a:p>
          <a:p>
            <a:pPr lvl="1"/>
            <a:endParaRPr lang="en-US" dirty="0"/>
          </a:p>
          <a:p>
            <a:r>
              <a:rPr lang="en-US" dirty="0"/>
              <a:t>For example, Graphene requires an astonishingly small state</a:t>
            </a:r>
          </a:p>
          <a:p>
            <a:pPr lvl="1"/>
            <a:r>
              <a:rPr lang="en-US" dirty="0"/>
              <a:t>Only 2,511 bits can track entire DDR4 bank -- O(100K rows)!</a:t>
            </a:r>
          </a:p>
          <a:p>
            <a:pPr lvl="1"/>
            <a:r>
              <a:rPr lang="en-US" dirty="0"/>
              <a:t>But this quickly adds up</a:t>
            </a:r>
          </a:p>
          <a:p>
            <a:pPr lvl="1"/>
            <a:r>
              <a:rPr lang="en-US" dirty="0"/>
              <a:t>1 DDR4 channel has up to 128 banks, 1 CPU up to 4 channels</a:t>
            </a:r>
          </a:p>
          <a:p>
            <a:pPr marL="457200" lvl="1" indent="0">
              <a:buNone/>
            </a:pPr>
            <a:endParaRPr lang="en-US" dirty="0"/>
          </a:p>
          <a:p>
            <a:pPr lvl="1"/>
            <a:endParaRPr lang="en-US" dirty="0"/>
          </a:p>
        </p:txBody>
      </p:sp>
      <p:graphicFrame>
        <p:nvGraphicFramePr>
          <p:cNvPr id="7" name="Table 7">
            <a:extLst>
              <a:ext uri="{FF2B5EF4-FFF2-40B4-BE49-F238E27FC236}">
                <a16:creationId xmlns:a16="http://schemas.microsoft.com/office/drawing/2014/main" id="{755E393E-89FD-49B7-A03D-B99B08DCE0AB}"/>
              </a:ext>
            </a:extLst>
          </p:cNvPr>
          <p:cNvGraphicFramePr>
            <a:graphicFrameLocks noGrp="1"/>
          </p:cNvGraphicFramePr>
          <p:nvPr>
            <p:extLst>
              <p:ext uri="{D42A27DB-BD31-4B8C-83A1-F6EECF244321}">
                <p14:modId xmlns:p14="http://schemas.microsoft.com/office/powerpoint/2010/main" val="355383288"/>
              </p:ext>
            </p:extLst>
          </p:nvPr>
        </p:nvGraphicFramePr>
        <p:xfrm>
          <a:off x="2794922" y="4047676"/>
          <a:ext cx="6602156" cy="1463040"/>
        </p:xfrm>
        <a:graphic>
          <a:graphicData uri="http://schemas.openxmlformats.org/drawingml/2006/table">
            <a:tbl>
              <a:tblPr firstRow="1" bandRow="1">
                <a:tableStyleId>{93296810-A885-4BE3-A3E7-6D5BEEA58F35}</a:tableStyleId>
              </a:tblPr>
              <a:tblGrid>
                <a:gridCol w="1650539">
                  <a:extLst>
                    <a:ext uri="{9D8B030D-6E8A-4147-A177-3AD203B41FA5}">
                      <a16:colId xmlns:a16="http://schemas.microsoft.com/office/drawing/2014/main" val="1882025919"/>
                    </a:ext>
                  </a:extLst>
                </a:gridCol>
                <a:gridCol w="1650539">
                  <a:extLst>
                    <a:ext uri="{9D8B030D-6E8A-4147-A177-3AD203B41FA5}">
                      <a16:colId xmlns:a16="http://schemas.microsoft.com/office/drawing/2014/main" val="3242653781"/>
                    </a:ext>
                  </a:extLst>
                </a:gridCol>
                <a:gridCol w="1832494">
                  <a:extLst>
                    <a:ext uri="{9D8B030D-6E8A-4147-A177-3AD203B41FA5}">
                      <a16:colId xmlns:a16="http://schemas.microsoft.com/office/drawing/2014/main" val="1120464533"/>
                    </a:ext>
                  </a:extLst>
                </a:gridCol>
                <a:gridCol w="1468584">
                  <a:extLst>
                    <a:ext uri="{9D8B030D-6E8A-4147-A177-3AD203B41FA5}">
                      <a16:colId xmlns:a16="http://schemas.microsoft.com/office/drawing/2014/main" val="3575514699"/>
                    </a:ext>
                  </a:extLst>
                </a:gridCol>
              </a:tblGrid>
              <a:tr h="305071">
                <a:tc>
                  <a:txBody>
                    <a:bodyPr/>
                    <a:lstStyle/>
                    <a:p>
                      <a:endParaRPr lang="en-US" dirty="0"/>
                    </a:p>
                  </a:txBody>
                  <a:tcPr/>
                </a:tc>
                <a:tc>
                  <a:txBody>
                    <a:bodyPr/>
                    <a:lstStyle/>
                    <a:p>
                      <a:r>
                        <a:rPr lang="en-US" dirty="0"/>
                        <a:t>Per-Bank (bits)</a:t>
                      </a:r>
                    </a:p>
                  </a:txBody>
                  <a:tcPr/>
                </a:tc>
                <a:tc>
                  <a:txBody>
                    <a:bodyPr/>
                    <a:lstStyle/>
                    <a:p>
                      <a:r>
                        <a:rPr lang="en-US" dirty="0"/>
                        <a:t>Per-Channel (KB)</a:t>
                      </a:r>
                    </a:p>
                  </a:txBody>
                  <a:tcPr/>
                </a:tc>
                <a:tc>
                  <a:txBody>
                    <a:bodyPr/>
                    <a:lstStyle/>
                    <a:p>
                      <a:r>
                        <a:rPr lang="en-US" dirty="0"/>
                        <a:t>Per-CPU (KB)</a:t>
                      </a:r>
                    </a:p>
                  </a:txBody>
                  <a:tcPr/>
                </a:tc>
                <a:extLst>
                  <a:ext uri="{0D108BD9-81ED-4DB2-BD59-A6C34878D82A}">
                    <a16:rowId xmlns:a16="http://schemas.microsoft.com/office/drawing/2014/main" val="1627100598"/>
                  </a:ext>
                </a:extLst>
              </a:tr>
              <a:tr h="305071">
                <a:tc>
                  <a:txBody>
                    <a:bodyPr/>
                    <a:lstStyle/>
                    <a:p>
                      <a:r>
                        <a:rPr lang="en-US" dirty="0"/>
                        <a:t>Graphene</a:t>
                      </a:r>
                    </a:p>
                  </a:txBody>
                  <a:tcPr/>
                </a:tc>
                <a:tc>
                  <a:txBody>
                    <a:bodyPr/>
                    <a:lstStyle/>
                    <a:p>
                      <a:pPr algn="r"/>
                      <a:r>
                        <a:rPr lang="en-US" dirty="0"/>
                        <a:t>2,511</a:t>
                      </a:r>
                    </a:p>
                  </a:txBody>
                  <a:tcPr/>
                </a:tc>
                <a:tc>
                  <a:txBody>
                    <a:bodyPr/>
                    <a:lstStyle/>
                    <a:p>
                      <a:pPr algn="r"/>
                      <a:r>
                        <a:rPr lang="en-US" dirty="0"/>
                        <a:t>39.23</a:t>
                      </a:r>
                    </a:p>
                  </a:txBody>
                  <a:tcPr/>
                </a:tc>
                <a:tc>
                  <a:txBody>
                    <a:bodyPr/>
                    <a:lstStyle/>
                    <a:p>
                      <a:pPr algn="r"/>
                      <a:r>
                        <a:rPr lang="en-US" dirty="0"/>
                        <a:t>156.9</a:t>
                      </a:r>
                    </a:p>
                  </a:txBody>
                  <a:tcPr/>
                </a:tc>
                <a:extLst>
                  <a:ext uri="{0D108BD9-81ED-4DB2-BD59-A6C34878D82A}">
                    <a16:rowId xmlns:a16="http://schemas.microsoft.com/office/drawing/2014/main" val="3471617523"/>
                  </a:ext>
                </a:extLst>
              </a:tr>
              <a:tr h="305071">
                <a:tc>
                  <a:txBody>
                    <a:bodyPr/>
                    <a:lstStyle/>
                    <a:p>
                      <a:r>
                        <a:rPr lang="en-US" dirty="0" err="1"/>
                        <a:t>BlockHammer</a:t>
                      </a:r>
                      <a:endParaRPr lang="en-US" dirty="0"/>
                    </a:p>
                  </a:txBody>
                  <a:tcPr/>
                </a:tc>
                <a:tc>
                  <a:txBody>
                    <a:bodyPr/>
                    <a:lstStyle/>
                    <a:p>
                      <a:pPr algn="r"/>
                      <a:r>
                        <a:rPr lang="en-US" dirty="0"/>
                        <a:t>13,312</a:t>
                      </a:r>
                    </a:p>
                  </a:txBody>
                  <a:tcPr/>
                </a:tc>
                <a:tc>
                  <a:txBody>
                    <a:bodyPr/>
                    <a:lstStyle/>
                    <a:p>
                      <a:pPr algn="r"/>
                      <a:r>
                        <a:rPr lang="en-US" dirty="0"/>
                        <a:t>208</a:t>
                      </a:r>
                    </a:p>
                  </a:txBody>
                  <a:tcPr/>
                </a:tc>
                <a:tc>
                  <a:txBody>
                    <a:bodyPr/>
                    <a:lstStyle/>
                    <a:p>
                      <a:pPr algn="r"/>
                      <a:r>
                        <a:rPr lang="en-US" dirty="0"/>
                        <a:t>832</a:t>
                      </a:r>
                    </a:p>
                  </a:txBody>
                  <a:tcPr/>
                </a:tc>
                <a:extLst>
                  <a:ext uri="{0D108BD9-81ED-4DB2-BD59-A6C34878D82A}">
                    <a16:rowId xmlns:a16="http://schemas.microsoft.com/office/drawing/2014/main" val="2259934281"/>
                  </a:ext>
                </a:extLst>
              </a:tr>
              <a:tr h="305071">
                <a:tc>
                  <a:txBody>
                    <a:bodyPr/>
                    <a:lstStyle/>
                    <a:p>
                      <a:r>
                        <a:rPr lang="en-US" dirty="0" err="1"/>
                        <a:t>TWiCe</a:t>
                      </a:r>
                      <a:endParaRPr lang="en-US" dirty="0"/>
                    </a:p>
                  </a:txBody>
                  <a:tcPr/>
                </a:tc>
                <a:tc>
                  <a:txBody>
                    <a:bodyPr/>
                    <a:lstStyle/>
                    <a:p>
                      <a:pPr algn="r"/>
                      <a:r>
                        <a:rPr lang="en-US" dirty="0"/>
                        <a:t>22,200</a:t>
                      </a:r>
                    </a:p>
                  </a:txBody>
                  <a:tcPr/>
                </a:tc>
                <a:tc>
                  <a:txBody>
                    <a:bodyPr/>
                    <a:lstStyle/>
                    <a:p>
                      <a:pPr algn="r"/>
                      <a:r>
                        <a:rPr lang="en-US" dirty="0"/>
                        <a:t>346.88</a:t>
                      </a:r>
                    </a:p>
                  </a:txBody>
                  <a:tcPr/>
                </a:tc>
                <a:tc>
                  <a:txBody>
                    <a:bodyPr/>
                    <a:lstStyle/>
                    <a:p>
                      <a:pPr algn="r"/>
                      <a:r>
                        <a:rPr lang="en-US" dirty="0"/>
                        <a:t>1,387.5</a:t>
                      </a:r>
                    </a:p>
                  </a:txBody>
                  <a:tcPr/>
                </a:tc>
                <a:extLst>
                  <a:ext uri="{0D108BD9-81ED-4DB2-BD59-A6C34878D82A}">
                    <a16:rowId xmlns:a16="http://schemas.microsoft.com/office/drawing/2014/main" val="400950525"/>
                  </a:ext>
                </a:extLst>
              </a:tr>
            </a:tbl>
          </a:graphicData>
        </a:graphic>
      </p:graphicFrame>
    </p:spTree>
    <p:extLst>
      <p:ext uri="{BB962C8B-B14F-4D97-AF65-F5344CB8AC3E}">
        <p14:creationId xmlns:p14="http://schemas.microsoft.com/office/powerpoint/2010/main" val="389625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825D7-A211-43F1-A847-FD9DBB367DBA}"/>
              </a:ext>
            </a:extLst>
          </p:cNvPr>
          <p:cNvSpPr>
            <a:spLocks noGrp="1"/>
          </p:cNvSpPr>
          <p:nvPr>
            <p:ph type="title"/>
          </p:nvPr>
        </p:nvSpPr>
        <p:spPr>
          <a:xfrm>
            <a:off x="838199" y="149959"/>
            <a:ext cx="11226339" cy="855882"/>
          </a:xfrm>
        </p:spPr>
        <p:txBody>
          <a:bodyPr>
            <a:normAutofit fontScale="90000"/>
          </a:bodyPr>
          <a:lstStyle/>
          <a:p>
            <a:r>
              <a:rPr lang="en-US" dirty="0"/>
              <a:t>2. Tracking Require Changes at Many Layers</a:t>
            </a:r>
          </a:p>
        </p:txBody>
      </p:sp>
      <p:sp>
        <p:nvSpPr>
          <p:cNvPr id="3" name="Content Placeholder 2">
            <a:extLst>
              <a:ext uri="{FF2B5EF4-FFF2-40B4-BE49-F238E27FC236}">
                <a16:creationId xmlns:a16="http://schemas.microsoft.com/office/drawing/2014/main" id="{F2374FC2-A2AE-43EC-A959-FC49BA9F62ED}"/>
              </a:ext>
            </a:extLst>
          </p:cNvPr>
          <p:cNvSpPr>
            <a:spLocks noGrp="1"/>
          </p:cNvSpPr>
          <p:nvPr>
            <p:ph idx="1"/>
          </p:nvPr>
        </p:nvSpPr>
        <p:spPr>
          <a:xfrm>
            <a:off x="838200" y="1018100"/>
            <a:ext cx="10515600" cy="4574809"/>
          </a:xfrm>
        </p:spPr>
        <p:txBody>
          <a:bodyPr/>
          <a:lstStyle/>
          <a:p>
            <a:r>
              <a:rPr lang="en-US" dirty="0"/>
              <a:t>Most prior works’ implementations are </a:t>
            </a:r>
            <a:r>
              <a:rPr lang="en-US" dirty="0">
                <a:solidFill>
                  <a:srgbClr val="FFC000"/>
                </a:solidFill>
              </a:rPr>
              <a:t>outside</a:t>
            </a:r>
            <a:r>
              <a:rPr lang="en-US" dirty="0"/>
              <a:t> the DRAM device</a:t>
            </a:r>
          </a:p>
          <a:p>
            <a:pPr lvl="1"/>
            <a:r>
              <a:rPr lang="en-US" dirty="0"/>
              <a:t>Either in memory controller or in RCD</a:t>
            </a:r>
          </a:p>
          <a:p>
            <a:pPr lvl="1"/>
            <a:endParaRPr lang="en-US" dirty="0"/>
          </a:p>
          <a:p>
            <a:r>
              <a:rPr lang="en-US" dirty="0"/>
              <a:t>Performing mitigation requires DRAM device’s cooperation</a:t>
            </a:r>
          </a:p>
          <a:p>
            <a:pPr lvl="1"/>
            <a:r>
              <a:rPr lang="en-US" dirty="0"/>
              <a:t>Counters track </a:t>
            </a:r>
            <a:r>
              <a:rPr lang="en-US" dirty="0">
                <a:solidFill>
                  <a:srgbClr val="FFC000"/>
                </a:solidFill>
              </a:rPr>
              <a:t>aggressor rows</a:t>
            </a:r>
            <a:r>
              <a:rPr lang="en-US" dirty="0"/>
              <a:t>, but mitigations must be done to </a:t>
            </a:r>
            <a:r>
              <a:rPr lang="en-US" dirty="0">
                <a:solidFill>
                  <a:srgbClr val="FFC000"/>
                </a:solidFill>
              </a:rPr>
              <a:t>victim rows</a:t>
            </a:r>
          </a:p>
          <a:p>
            <a:pPr lvl="1"/>
            <a:r>
              <a:rPr lang="en-US" dirty="0"/>
              <a:t>Only DRAM device knows victim rows’ identity</a:t>
            </a:r>
          </a:p>
          <a:p>
            <a:pPr lvl="1"/>
            <a:endParaRPr lang="en-US" dirty="0">
              <a:solidFill>
                <a:srgbClr val="FFC000"/>
              </a:solidFill>
            </a:endParaRPr>
          </a:p>
          <a:p>
            <a:r>
              <a:rPr lang="en-US" dirty="0"/>
              <a:t>Prior works propose new DDR command: Nearby Row Refresh</a:t>
            </a:r>
          </a:p>
          <a:p>
            <a:pPr lvl="1"/>
            <a:r>
              <a:rPr lang="en-US" dirty="0"/>
              <a:t>Memory controller reports aggressor rows to DRAM</a:t>
            </a:r>
          </a:p>
          <a:p>
            <a:pPr lvl="1"/>
            <a:r>
              <a:rPr lang="en-US" dirty="0"/>
              <a:t>DRAM’s responsibility to identify and refresh all victims</a:t>
            </a:r>
          </a:p>
          <a:p>
            <a:pPr lvl="1"/>
            <a:endParaRPr lang="en-US" dirty="0">
              <a:solidFill>
                <a:srgbClr val="FFC000"/>
              </a:solidFill>
            </a:endParaRPr>
          </a:p>
        </p:txBody>
      </p:sp>
    </p:spTree>
    <p:extLst>
      <p:ext uri="{BB962C8B-B14F-4D97-AF65-F5344CB8AC3E}">
        <p14:creationId xmlns:p14="http://schemas.microsoft.com/office/powerpoint/2010/main" val="133864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73C1E-4019-4B07-876C-A3CFD3FA4A4E}"/>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95E3E2AC-946E-4713-AC72-599EE0718445}"/>
              </a:ext>
            </a:extLst>
          </p:cNvPr>
          <p:cNvSpPr>
            <a:spLocks noGrp="1"/>
          </p:cNvSpPr>
          <p:nvPr>
            <p:ph idx="1"/>
          </p:nvPr>
        </p:nvSpPr>
        <p:spPr/>
        <p:txBody>
          <a:bodyPr/>
          <a:lstStyle/>
          <a:p>
            <a:r>
              <a:rPr lang="en-US" dirty="0">
                <a:solidFill>
                  <a:schemeClr val="bg1">
                    <a:lumMod val="50000"/>
                    <a:lumOff val="50000"/>
                  </a:schemeClr>
                </a:solidFill>
              </a:rPr>
              <a:t>Introduction and motivation</a:t>
            </a:r>
          </a:p>
          <a:p>
            <a:r>
              <a:rPr lang="en-US" dirty="0">
                <a:solidFill>
                  <a:schemeClr val="bg1">
                    <a:lumMod val="50000"/>
                    <a:lumOff val="50000"/>
                  </a:schemeClr>
                </a:solidFill>
              </a:rPr>
              <a:t>Prior work and its shortcomings</a:t>
            </a:r>
          </a:p>
          <a:p>
            <a:r>
              <a:rPr lang="en-US" dirty="0"/>
              <a:t>Panopticon: high-level overview</a:t>
            </a:r>
          </a:p>
          <a:p>
            <a:r>
              <a:rPr lang="en-US" dirty="0"/>
              <a:t>Panopticon: DRAM architecture</a:t>
            </a:r>
          </a:p>
          <a:p>
            <a:r>
              <a:rPr lang="en-US" dirty="0"/>
              <a:t>Security analysis</a:t>
            </a:r>
          </a:p>
          <a:p>
            <a:r>
              <a:rPr lang="en-US" dirty="0"/>
              <a:t>Conclusions</a:t>
            </a:r>
          </a:p>
          <a:p>
            <a:endParaRPr lang="en-US" dirty="0"/>
          </a:p>
          <a:p>
            <a:endParaRPr lang="en-US" dirty="0"/>
          </a:p>
          <a:p>
            <a:endParaRPr lang="en-US" dirty="0"/>
          </a:p>
        </p:txBody>
      </p:sp>
    </p:spTree>
    <p:extLst>
      <p:ext uri="{BB962C8B-B14F-4D97-AF65-F5344CB8AC3E}">
        <p14:creationId xmlns:p14="http://schemas.microsoft.com/office/powerpoint/2010/main" val="1687275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A0215A4-6C47-4F3E-83F1-8E2D81316118}"/>
              </a:ext>
            </a:extLst>
          </p:cNvPr>
          <p:cNvGraphicFramePr>
            <a:graphicFrameLocks noGrp="1"/>
          </p:cNvGraphicFramePr>
          <p:nvPr>
            <p:extLst>
              <p:ext uri="{D42A27DB-BD31-4B8C-83A1-F6EECF244321}">
                <p14:modId xmlns:p14="http://schemas.microsoft.com/office/powerpoint/2010/main" val="4183527422"/>
              </p:ext>
            </p:extLst>
          </p:nvPr>
        </p:nvGraphicFramePr>
        <p:xfrm>
          <a:off x="931025" y="882072"/>
          <a:ext cx="2017643" cy="1828800"/>
        </p:xfrm>
        <a:graphic>
          <a:graphicData uri="http://schemas.openxmlformats.org/drawingml/2006/table">
            <a:tbl>
              <a:tblPr firstRow="1" bandRow="1">
                <a:tableStyleId>{5C22544A-7EE6-4342-B048-85BDC9FD1C3A}</a:tableStyleId>
              </a:tblPr>
              <a:tblGrid>
                <a:gridCol w="785191">
                  <a:extLst>
                    <a:ext uri="{9D8B030D-6E8A-4147-A177-3AD203B41FA5}">
                      <a16:colId xmlns:a16="http://schemas.microsoft.com/office/drawing/2014/main" val="2037477553"/>
                    </a:ext>
                  </a:extLst>
                </a:gridCol>
                <a:gridCol w="1232452">
                  <a:extLst>
                    <a:ext uri="{9D8B030D-6E8A-4147-A177-3AD203B41FA5}">
                      <a16:colId xmlns:a16="http://schemas.microsoft.com/office/drawing/2014/main" val="4074666237"/>
                    </a:ext>
                  </a:extLst>
                </a:gridCol>
              </a:tblGrid>
              <a:tr h="347419">
                <a:tc>
                  <a:txBody>
                    <a:bodyPr/>
                    <a:lstStyle/>
                    <a:p>
                      <a:pPr algn="ctr"/>
                      <a:r>
                        <a:rPr lang="en-US" dirty="0"/>
                        <a:t>Row #</a:t>
                      </a:r>
                    </a:p>
                  </a:txBody>
                  <a:tcPr/>
                </a:tc>
                <a:tc>
                  <a:txBody>
                    <a:bodyPr/>
                    <a:lstStyle/>
                    <a:p>
                      <a:pPr algn="ctr"/>
                      <a:r>
                        <a:rPr lang="en-US" dirty="0"/>
                        <a:t>16-bit CNT</a:t>
                      </a:r>
                    </a:p>
                  </a:txBody>
                  <a:tcPr/>
                </a:tc>
                <a:extLst>
                  <a:ext uri="{0D108BD9-81ED-4DB2-BD59-A6C34878D82A}">
                    <a16:rowId xmlns:a16="http://schemas.microsoft.com/office/drawing/2014/main" val="1308371691"/>
                  </a:ext>
                </a:extLst>
              </a:tr>
              <a:tr h="3052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0x0</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0x87FF</a:t>
                      </a:r>
                    </a:p>
                  </a:txBody>
                  <a:tcPr anchor="ctr"/>
                </a:tc>
                <a:extLst>
                  <a:ext uri="{0D108BD9-81ED-4DB2-BD59-A6C34878D82A}">
                    <a16:rowId xmlns:a16="http://schemas.microsoft.com/office/drawing/2014/main" val="551547911"/>
                  </a:ext>
                </a:extLst>
              </a:tr>
              <a:tr h="347419">
                <a:tc>
                  <a:txBody>
                    <a:bodyPr/>
                    <a:lstStyle/>
                    <a:p>
                      <a:pPr algn="r"/>
                      <a:r>
                        <a:rPr lang="en-US" dirty="0"/>
                        <a:t>0x1</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0xE806</a:t>
                      </a:r>
                    </a:p>
                  </a:txBody>
                  <a:tcPr anchor="ctr"/>
                </a:tc>
                <a:extLst>
                  <a:ext uri="{0D108BD9-81ED-4DB2-BD59-A6C34878D82A}">
                    <a16:rowId xmlns:a16="http://schemas.microsoft.com/office/drawing/2014/main" val="1050522166"/>
                  </a:ext>
                </a:extLst>
              </a:tr>
              <a:tr h="347419">
                <a:tc>
                  <a:txBody>
                    <a:bodyPr/>
                    <a:lstStyle/>
                    <a:p>
                      <a:pPr algn="r"/>
                      <a:r>
                        <a:rPr lang="en-US" dirty="0"/>
                        <a:t>0x2</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0x13FF</a:t>
                      </a:r>
                    </a:p>
                  </a:txBody>
                  <a:tcPr anchor="ctr"/>
                </a:tc>
                <a:extLst>
                  <a:ext uri="{0D108BD9-81ED-4DB2-BD59-A6C34878D82A}">
                    <a16:rowId xmlns:a16="http://schemas.microsoft.com/office/drawing/2014/main" val="294219581"/>
                  </a:ext>
                </a:extLst>
              </a:tr>
              <a:tr h="347419">
                <a:tc>
                  <a:txBody>
                    <a:bodyPr/>
                    <a:lstStyle/>
                    <a:p>
                      <a:pPr algn="r"/>
                      <a:r>
                        <a:rPr lang="en-US" dirty="0"/>
                        <a:t>0x3</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0x82EE</a:t>
                      </a:r>
                    </a:p>
                  </a:txBody>
                  <a:tcPr anchor="ctr"/>
                </a:tc>
                <a:extLst>
                  <a:ext uri="{0D108BD9-81ED-4DB2-BD59-A6C34878D82A}">
                    <a16:rowId xmlns:a16="http://schemas.microsoft.com/office/drawing/2014/main" val="1062662717"/>
                  </a:ext>
                </a:extLst>
              </a:tr>
            </a:tbl>
          </a:graphicData>
        </a:graphic>
      </p:graphicFrame>
      <p:sp>
        <p:nvSpPr>
          <p:cNvPr id="5" name="TextBox 4">
            <a:extLst>
              <a:ext uri="{FF2B5EF4-FFF2-40B4-BE49-F238E27FC236}">
                <a16:creationId xmlns:a16="http://schemas.microsoft.com/office/drawing/2014/main" id="{BF7DDEE8-8338-4052-912F-B5B1EB597C01}"/>
              </a:ext>
            </a:extLst>
          </p:cNvPr>
          <p:cNvSpPr txBox="1"/>
          <p:nvPr/>
        </p:nvSpPr>
        <p:spPr>
          <a:xfrm>
            <a:off x="1134225" y="2685472"/>
            <a:ext cx="1507207" cy="369332"/>
          </a:xfrm>
          <a:prstGeom prst="rect">
            <a:avLst/>
          </a:prstGeom>
          <a:noFill/>
        </p:spPr>
        <p:txBody>
          <a:bodyPr wrap="none" rtlCol="0">
            <a:spAutoFit/>
          </a:bodyPr>
          <a:lstStyle/>
          <a:p>
            <a:pPr algn="ctr"/>
            <a:r>
              <a:rPr lang="en-US" b="1" dirty="0"/>
              <a:t>Counter Table</a:t>
            </a:r>
          </a:p>
        </p:txBody>
      </p:sp>
      <p:sp>
        <p:nvSpPr>
          <p:cNvPr id="6" name="TextBox 5">
            <a:extLst>
              <a:ext uri="{FF2B5EF4-FFF2-40B4-BE49-F238E27FC236}">
                <a16:creationId xmlns:a16="http://schemas.microsoft.com/office/drawing/2014/main" id="{4367564A-D124-4AED-B59E-BE243BAB39C1}"/>
              </a:ext>
            </a:extLst>
          </p:cNvPr>
          <p:cNvSpPr txBox="1"/>
          <p:nvPr/>
        </p:nvSpPr>
        <p:spPr>
          <a:xfrm>
            <a:off x="2955182" y="2681027"/>
            <a:ext cx="1142109" cy="369332"/>
          </a:xfrm>
          <a:prstGeom prst="rect">
            <a:avLst/>
          </a:prstGeom>
          <a:noFill/>
        </p:spPr>
        <p:txBody>
          <a:bodyPr wrap="none" rtlCol="0">
            <a:spAutoFit/>
          </a:bodyPr>
          <a:lstStyle/>
          <a:p>
            <a:pPr algn="ctr"/>
            <a:r>
              <a:rPr lang="en-US" b="1" dirty="0"/>
              <a:t>Service Q.</a:t>
            </a:r>
          </a:p>
        </p:txBody>
      </p:sp>
      <p:graphicFrame>
        <p:nvGraphicFramePr>
          <p:cNvPr id="7" name="Table 18">
            <a:extLst>
              <a:ext uri="{FF2B5EF4-FFF2-40B4-BE49-F238E27FC236}">
                <a16:creationId xmlns:a16="http://schemas.microsoft.com/office/drawing/2014/main" id="{F2150200-52DB-4A61-924B-BA6E9EBA3207}"/>
              </a:ext>
            </a:extLst>
          </p:cNvPr>
          <p:cNvGraphicFramePr>
            <a:graphicFrameLocks noGrp="1"/>
          </p:cNvGraphicFramePr>
          <p:nvPr>
            <p:extLst>
              <p:ext uri="{D42A27DB-BD31-4B8C-83A1-F6EECF244321}">
                <p14:modId xmlns:p14="http://schemas.microsoft.com/office/powerpoint/2010/main" val="2142531833"/>
              </p:ext>
            </p:extLst>
          </p:nvPr>
        </p:nvGraphicFramePr>
        <p:xfrm>
          <a:off x="3065709" y="1207151"/>
          <a:ext cx="630722" cy="1463040"/>
        </p:xfrm>
        <a:graphic>
          <a:graphicData uri="http://schemas.openxmlformats.org/drawingml/2006/table">
            <a:tbl>
              <a:tblPr>
                <a:effectLst/>
                <a:tableStyleId>{D113A9D2-9D6B-4929-AA2D-F23B5EE8CBE7}</a:tableStyleId>
              </a:tblPr>
              <a:tblGrid>
                <a:gridCol w="630722">
                  <a:extLst>
                    <a:ext uri="{9D8B030D-6E8A-4147-A177-3AD203B41FA5}">
                      <a16:colId xmlns:a16="http://schemas.microsoft.com/office/drawing/2014/main" val="1407926729"/>
                    </a:ext>
                  </a:extLst>
                </a:gridCol>
              </a:tblGrid>
              <a:tr h="0">
                <a:tc>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7192212"/>
                  </a:ext>
                </a:extLst>
              </a:tr>
              <a:tr h="0">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5243439"/>
                  </a:ext>
                </a:extLst>
              </a:tr>
              <a:tr h="0">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596746"/>
                  </a:ext>
                </a:extLst>
              </a:tr>
              <a:tr h="0">
                <a:tc>
                  <a:txBody>
                    <a:bodyPr/>
                    <a:lstStyle/>
                    <a:p>
                      <a:endParaRPr 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33544967"/>
                  </a:ext>
                </a:extLst>
              </a:tr>
            </a:tbl>
          </a:graphicData>
        </a:graphic>
      </p:graphicFrame>
      <p:graphicFrame>
        <p:nvGraphicFramePr>
          <p:cNvPr id="8" name="Table 7">
            <a:extLst>
              <a:ext uri="{FF2B5EF4-FFF2-40B4-BE49-F238E27FC236}">
                <a16:creationId xmlns:a16="http://schemas.microsoft.com/office/drawing/2014/main" id="{C20EA230-F665-4CBD-B51C-7855BEA885EF}"/>
              </a:ext>
            </a:extLst>
          </p:cNvPr>
          <p:cNvGraphicFramePr>
            <a:graphicFrameLocks noGrp="1"/>
          </p:cNvGraphicFramePr>
          <p:nvPr>
            <p:extLst>
              <p:ext uri="{D42A27DB-BD31-4B8C-83A1-F6EECF244321}">
                <p14:modId xmlns:p14="http://schemas.microsoft.com/office/powerpoint/2010/main" val="706275702"/>
              </p:ext>
            </p:extLst>
          </p:nvPr>
        </p:nvGraphicFramePr>
        <p:xfrm>
          <a:off x="4809571" y="882072"/>
          <a:ext cx="2017643" cy="1828800"/>
        </p:xfrm>
        <a:graphic>
          <a:graphicData uri="http://schemas.openxmlformats.org/drawingml/2006/table">
            <a:tbl>
              <a:tblPr firstRow="1" bandRow="1">
                <a:tableStyleId>{5C22544A-7EE6-4342-B048-85BDC9FD1C3A}</a:tableStyleId>
              </a:tblPr>
              <a:tblGrid>
                <a:gridCol w="785191">
                  <a:extLst>
                    <a:ext uri="{9D8B030D-6E8A-4147-A177-3AD203B41FA5}">
                      <a16:colId xmlns:a16="http://schemas.microsoft.com/office/drawing/2014/main" val="2037477553"/>
                    </a:ext>
                  </a:extLst>
                </a:gridCol>
                <a:gridCol w="1232452">
                  <a:extLst>
                    <a:ext uri="{9D8B030D-6E8A-4147-A177-3AD203B41FA5}">
                      <a16:colId xmlns:a16="http://schemas.microsoft.com/office/drawing/2014/main" val="4074666237"/>
                    </a:ext>
                  </a:extLst>
                </a:gridCol>
              </a:tblGrid>
              <a:tr h="347419">
                <a:tc>
                  <a:txBody>
                    <a:bodyPr/>
                    <a:lstStyle/>
                    <a:p>
                      <a:pPr algn="ctr"/>
                      <a:r>
                        <a:rPr lang="en-US" dirty="0"/>
                        <a:t>Row #</a:t>
                      </a:r>
                    </a:p>
                  </a:txBody>
                  <a:tcPr/>
                </a:tc>
                <a:tc>
                  <a:txBody>
                    <a:bodyPr/>
                    <a:lstStyle/>
                    <a:p>
                      <a:pPr algn="ctr"/>
                      <a:r>
                        <a:rPr lang="en-US" dirty="0"/>
                        <a:t>16-bit CNT</a:t>
                      </a:r>
                    </a:p>
                  </a:txBody>
                  <a:tcPr/>
                </a:tc>
                <a:extLst>
                  <a:ext uri="{0D108BD9-81ED-4DB2-BD59-A6C34878D82A}">
                    <a16:rowId xmlns:a16="http://schemas.microsoft.com/office/drawing/2014/main" val="1308371691"/>
                  </a:ext>
                </a:extLst>
              </a:tr>
              <a:tr h="3052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0x0</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0x87FF</a:t>
                      </a:r>
                    </a:p>
                  </a:txBody>
                  <a:tcPr anchor="ctr"/>
                </a:tc>
                <a:extLst>
                  <a:ext uri="{0D108BD9-81ED-4DB2-BD59-A6C34878D82A}">
                    <a16:rowId xmlns:a16="http://schemas.microsoft.com/office/drawing/2014/main" val="551547911"/>
                  </a:ext>
                </a:extLst>
              </a:tr>
              <a:tr h="347419">
                <a:tc>
                  <a:txBody>
                    <a:bodyPr/>
                    <a:lstStyle/>
                    <a:p>
                      <a:pPr algn="r"/>
                      <a:r>
                        <a:rPr lang="en-US" dirty="0"/>
                        <a:t>0x1</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0xE806</a:t>
                      </a:r>
                    </a:p>
                  </a:txBody>
                  <a:tcPr anchor="ctr"/>
                </a:tc>
                <a:extLst>
                  <a:ext uri="{0D108BD9-81ED-4DB2-BD59-A6C34878D82A}">
                    <a16:rowId xmlns:a16="http://schemas.microsoft.com/office/drawing/2014/main" val="1050522166"/>
                  </a:ext>
                </a:extLst>
              </a:tr>
              <a:tr h="347419">
                <a:tc>
                  <a:txBody>
                    <a:bodyPr/>
                    <a:lstStyle/>
                    <a:p>
                      <a:pPr algn="r"/>
                      <a:r>
                        <a:rPr lang="en-US" dirty="0"/>
                        <a:t>0x2</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0x1</a:t>
                      </a:r>
                      <a:r>
                        <a:rPr lang="en-US" sz="1800" b="1" u="sng" kern="1200" dirty="0">
                          <a:solidFill>
                            <a:schemeClr val="dk1"/>
                          </a:solidFill>
                          <a:latin typeface="+mn-lt"/>
                          <a:ea typeface="+mn-ea"/>
                          <a:cs typeface="+mn-cs"/>
                        </a:rPr>
                        <a:t>4</a:t>
                      </a:r>
                      <a:r>
                        <a:rPr lang="en-US" sz="1800" kern="1200" dirty="0">
                          <a:solidFill>
                            <a:schemeClr val="dk1"/>
                          </a:solidFill>
                          <a:latin typeface="+mn-lt"/>
                          <a:ea typeface="+mn-ea"/>
                          <a:cs typeface="+mn-cs"/>
                        </a:rPr>
                        <a:t>00</a:t>
                      </a:r>
                    </a:p>
                  </a:txBody>
                  <a:tcPr anchor="ctr"/>
                </a:tc>
                <a:extLst>
                  <a:ext uri="{0D108BD9-81ED-4DB2-BD59-A6C34878D82A}">
                    <a16:rowId xmlns:a16="http://schemas.microsoft.com/office/drawing/2014/main" val="294219581"/>
                  </a:ext>
                </a:extLst>
              </a:tr>
              <a:tr h="347419">
                <a:tc>
                  <a:txBody>
                    <a:bodyPr/>
                    <a:lstStyle/>
                    <a:p>
                      <a:pPr algn="r"/>
                      <a:r>
                        <a:rPr lang="en-US" dirty="0"/>
                        <a:t>0x3</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0x82EE</a:t>
                      </a:r>
                    </a:p>
                  </a:txBody>
                  <a:tcPr anchor="ctr"/>
                </a:tc>
                <a:extLst>
                  <a:ext uri="{0D108BD9-81ED-4DB2-BD59-A6C34878D82A}">
                    <a16:rowId xmlns:a16="http://schemas.microsoft.com/office/drawing/2014/main" val="1062662717"/>
                  </a:ext>
                </a:extLst>
              </a:tr>
            </a:tbl>
          </a:graphicData>
        </a:graphic>
      </p:graphicFrame>
      <p:sp>
        <p:nvSpPr>
          <p:cNvPr id="9" name="TextBox 8">
            <a:extLst>
              <a:ext uri="{FF2B5EF4-FFF2-40B4-BE49-F238E27FC236}">
                <a16:creationId xmlns:a16="http://schemas.microsoft.com/office/drawing/2014/main" id="{51293302-9B9F-40D3-A2F5-250F7902A285}"/>
              </a:ext>
            </a:extLst>
          </p:cNvPr>
          <p:cNvSpPr txBox="1"/>
          <p:nvPr/>
        </p:nvSpPr>
        <p:spPr>
          <a:xfrm>
            <a:off x="5012771" y="2685472"/>
            <a:ext cx="1507207" cy="369332"/>
          </a:xfrm>
          <a:prstGeom prst="rect">
            <a:avLst/>
          </a:prstGeom>
          <a:noFill/>
        </p:spPr>
        <p:txBody>
          <a:bodyPr wrap="none" rtlCol="0">
            <a:spAutoFit/>
          </a:bodyPr>
          <a:lstStyle/>
          <a:p>
            <a:pPr algn="ctr"/>
            <a:r>
              <a:rPr lang="en-US" b="1" dirty="0"/>
              <a:t>Counter Table</a:t>
            </a:r>
          </a:p>
        </p:txBody>
      </p:sp>
      <p:sp>
        <p:nvSpPr>
          <p:cNvPr id="10" name="TextBox 9">
            <a:extLst>
              <a:ext uri="{FF2B5EF4-FFF2-40B4-BE49-F238E27FC236}">
                <a16:creationId xmlns:a16="http://schemas.microsoft.com/office/drawing/2014/main" id="{688DEFAF-A613-4183-9527-FAD229ED53A3}"/>
              </a:ext>
            </a:extLst>
          </p:cNvPr>
          <p:cNvSpPr txBox="1"/>
          <p:nvPr/>
        </p:nvSpPr>
        <p:spPr>
          <a:xfrm>
            <a:off x="6869511" y="2696902"/>
            <a:ext cx="1142108" cy="369332"/>
          </a:xfrm>
          <a:prstGeom prst="rect">
            <a:avLst/>
          </a:prstGeom>
          <a:noFill/>
        </p:spPr>
        <p:txBody>
          <a:bodyPr wrap="none" rtlCol="0">
            <a:spAutoFit/>
          </a:bodyPr>
          <a:lstStyle/>
          <a:p>
            <a:r>
              <a:rPr lang="en-US" b="1" dirty="0"/>
              <a:t>Service Q.</a:t>
            </a:r>
          </a:p>
        </p:txBody>
      </p:sp>
      <p:graphicFrame>
        <p:nvGraphicFramePr>
          <p:cNvPr id="11" name="Table 18">
            <a:extLst>
              <a:ext uri="{FF2B5EF4-FFF2-40B4-BE49-F238E27FC236}">
                <a16:creationId xmlns:a16="http://schemas.microsoft.com/office/drawing/2014/main" id="{EA71A72E-A7FA-42E6-A090-1DB8F793666E}"/>
              </a:ext>
            </a:extLst>
          </p:cNvPr>
          <p:cNvGraphicFramePr>
            <a:graphicFrameLocks noGrp="1"/>
          </p:cNvGraphicFramePr>
          <p:nvPr>
            <p:extLst>
              <p:ext uri="{D42A27DB-BD31-4B8C-83A1-F6EECF244321}">
                <p14:modId xmlns:p14="http://schemas.microsoft.com/office/powerpoint/2010/main" val="599778553"/>
              </p:ext>
            </p:extLst>
          </p:nvPr>
        </p:nvGraphicFramePr>
        <p:xfrm>
          <a:off x="6943588" y="1214771"/>
          <a:ext cx="630722" cy="1463040"/>
        </p:xfrm>
        <a:graphic>
          <a:graphicData uri="http://schemas.openxmlformats.org/drawingml/2006/table">
            <a:tbl>
              <a:tblPr>
                <a:effectLst/>
                <a:tableStyleId>{D113A9D2-9D6B-4929-AA2D-F23B5EE8CBE7}</a:tableStyleId>
              </a:tblPr>
              <a:tblGrid>
                <a:gridCol w="630722">
                  <a:extLst>
                    <a:ext uri="{9D8B030D-6E8A-4147-A177-3AD203B41FA5}">
                      <a16:colId xmlns:a16="http://schemas.microsoft.com/office/drawing/2014/main" val="1407926729"/>
                    </a:ext>
                  </a:extLst>
                </a:gridCol>
              </a:tblGrid>
              <a:tr h="0">
                <a:tc>
                  <a:txBody>
                    <a:bodyPr/>
                    <a:lstStyle/>
                    <a:p>
                      <a:pPr algn="ctr"/>
                      <a:endParaRPr lang="en-US" b="1"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7192212"/>
                  </a:ext>
                </a:extLst>
              </a:tr>
              <a:tr h="0">
                <a:tc>
                  <a:txBody>
                    <a:bodyPr/>
                    <a:lstStyle/>
                    <a:p>
                      <a:pPr algn="ctr"/>
                      <a:endParaRPr lang="en-US"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5243439"/>
                  </a:ext>
                </a:extLst>
              </a:tr>
              <a:tr h="0">
                <a:tc>
                  <a:txBody>
                    <a:bodyPr/>
                    <a:lstStyle/>
                    <a:p>
                      <a:pPr algn="ctr"/>
                      <a:endParaRPr lang="en-US"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596746"/>
                  </a:ext>
                </a:extLst>
              </a:tr>
              <a:tr h="0">
                <a:tc>
                  <a:txBody>
                    <a:bodyPr/>
                    <a:lstStyle/>
                    <a:p>
                      <a:pPr algn="ctr"/>
                      <a:r>
                        <a:rPr lang="en-US" b="1" dirty="0"/>
                        <a:t>0x2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33544967"/>
                  </a:ext>
                </a:extLst>
              </a:tr>
            </a:tbl>
          </a:graphicData>
        </a:graphic>
      </p:graphicFrame>
      <p:sp>
        <p:nvSpPr>
          <p:cNvPr id="12" name="Arrow: Right 11">
            <a:extLst>
              <a:ext uri="{FF2B5EF4-FFF2-40B4-BE49-F238E27FC236}">
                <a16:creationId xmlns:a16="http://schemas.microsoft.com/office/drawing/2014/main" id="{845966E5-A693-4B46-B22F-828CFDA2206C}"/>
              </a:ext>
            </a:extLst>
          </p:cNvPr>
          <p:cNvSpPr/>
          <p:nvPr/>
        </p:nvSpPr>
        <p:spPr>
          <a:xfrm>
            <a:off x="3868031" y="1879978"/>
            <a:ext cx="839244" cy="279749"/>
          </a:xfrm>
          <a:prstGeom prst="rightArrow">
            <a:avLst/>
          </a:prstGeom>
          <a:noFill/>
          <a:ln w="349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TextBox 12">
            <a:extLst>
              <a:ext uri="{FF2B5EF4-FFF2-40B4-BE49-F238E27FC236}">
                <a16:creationId xmlns:a16="http://schemas.microsoft.com/office/drawing/2014/main" id="{D72B16A6-F5B1-4A8E-A2F1-762274A26971}"/>
              </a:ext>
            </a:extLst>
          </p:cNvPr>
          <p:cNvSpPr txBox="1"/>
          <p:nvPr/>
        </p:nvSpPr>
        <p:spPr>
          <a:xfrm>
            <a:off x="3787582" y="1571647"/>
            <a:ext cx="950966" cy="369332"/>
          </a:xfrm>
          <a:prstGeom prst="rect">
            <a:avLst/>
          </a:prstGeom>
          <a:noFill/>
        </p:spPr>
        <p:txBody>
          <a:bodyPr wrap="none" rtlCol="0">
            <a:spAutoFit/>
          </a:bodyPr>
          <a:lstStyle/>
          <a:p>
            <a:pPr algn="ctr"/>
            <a:r>
              <a:rPr lang="en-US" b="1" dirty="0"/>
              <a:t>ACT 0x2</a:t>
            </a:r>
          </a:p>
        </p:txBody>
      </p:sp>
      <p:graphicFrame>
        <p:nvGraphicFramePr>
          <p:cNvPr id="14" name="Table 13">
            <a:extLst>
              <a:ext uri="{FF2B5EF4-FFF2-40B4-BE49-F238E27FC236}">
                <a16:creationId xmlns:a16="http://schemas.microsoft.com/office/drawing/2014/main" id="{060795F7-4550-483A-9AAA-343037FA2692}"/>
              </a:ext>
            </a:extLst>
          </p:cNvPr>
          <p:cNvGraphicFramePr>
            <a:graphicFrameLocks noGrp="1"/>
          </p:cNvGraphicFramePr>
          <p:nvPr>
            <p:extLst>
              <p:ext uri="{D42A27DB-BD31-4B8C-83A1-F6EECF244321}">
                <p14:modId xmlns:p14="http://schemas.microsoft.com/office/powerpoint/2010/main" val="1546969216"/>
              </p:ext>
            </p:extLst>
          </p:nvPr>
        </p:nvGraphicFramePr>
        <p:xfrm>
          <a:off x="8644633" y="882072"/>
          <a:ext cx="2017643" cy="1828800"/>
        </p:xfrm>
        <a:graphic>
          <a:graphicData uri="http://schemas.openxmlformats.org/drawingml/2006/table">
            <a:tbl>
              <a:tblPr firstRow="1" bandRow="1">
                <a:tableStyleId>{5C22544A-7EE6-4342-B048-85BDC9FD1C3A}</a:tableStyleId>
              </a:tblPr>
              <a:tblGrid>
                <a:gridCol w="785191">
                  <a:extLst>
                    <a:ext uri="{9D8B030D-6E8A-4147-A177-3AD203B41FA5}">
                      <a16:colId xmlns:a16="http://schemas.microsoft.com/office/drawing/2014/main" val="2037477553"/>
                    </a:ext>
                  </a:extLst>
                </a:gridCol>
                <a:gridCol w="1232452">
                  <a:extLst>
                    <a:ext uri="{9D8B030D-6E8A-4147-A177-3AD203B41FA5}">
                      <a16:colId xmlns:a16="http://schemas.microsoft.com/office/drawing/2014/main" val="4074666237"/>
                    </a:ext>
                  </a:extLst>
                </a:gridCol>
              </a:tblGrid>
              <a:tr h="347419">
                <a:tc>
                  <a:txBody>
                    <a:bodyPr/>
                    <a:lstStyle/>
                    <a:p>
                      <a:pPr algn="ctr"/>
                      <a:r>
                        <a:rPr lang="en-US" dirty="0"/>
                        <a:t>Row #</a:t>
                      </a:r>
                    </a:p>
                  </a:txBody>
                  <a:tcPr/>
                </a:tc>
                <a:tc>
                  <a:txBody>
                    <a:bodyPr/>
                    <a:lstStyle/>
                    <a:p>
                      <a:pPr algn="ctr"/>
                      <a:r>
                        <a:rPr lang="en-US" dirty="0"/>
                        <a:t>16-bit CNT</a:t>
                      </a:r>
                    </a:p>
                  </a:txBody>
                  <a:tcPr/>
                </a:tc>
                <a:extLst>
                  <a:ext uri="{0D108BD9-81ED-4DB2-BD59-A6C34878D82A}">
                    <a16:rowId xmlns:a16="http://schemas.microsoft.com/office/drawing/2014/main" val="1308371691"/>
                  </a:ext>
                </a:extLst>
              </a:tr>
              <a:tr h="3052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0x0</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0x8</a:t>
                      </a:r>
                      <a:r>
                        <a:rPr lang="en-US" sz="1800" b="1" u="sng" kern="1200" dirty="0">
                          <a:solidFill>
                            <a:schemeClr val="dk1"/>
                          </a:solidFill>
                          <a:latin typeface="+mn-lt"/>
                          <a:ea typeface="+mn-ea"/>
                          <a:cs typeface="+mn-cs"/>
                        </a:rPr>
                        <a:t>8</a:t>
                      </a:r>
                      <a:r>
                        <a:rPr lang="en-US" sz="1800" kern="1200" dirty="0">
                          <a:solidFill>
                            <a:schemeClr val="dk1"/>
                          </a:solidFill>
                          <a:latin typeface="+mn-lt"/>
                          <a:ea typeface="+mn-ea"/>
                          <a:cs typeface="+mn-cs"/>
                        </a:rPr>
                        <a:t>00</a:t>
                      </a:r>
                    </a:p>
                  </a:txBody>
                  <a:tcPr anchor="ctr"/>
                </a:tc>
                <a:extLst>
                  <a:ext uri="{0D108BD9-81ED-4DB2-BD59-A6C34878D82A}">
                    <a16:rowId xmlns:a16="http://schemas.microsoft.com/office/drawing/2014/main" val="551547911"/>
                  </a:ext>
                </a:extLst>
              </a:tr>
              <a:tr h="347419">
                <a:tc>
                  <a:txBody>
                    <a:bodyPr/>
                    <a:lstStyle/>
                    <a:p>
                      <a:pPr algn="r"/>
                      <a:r>
                        <a:rPr lang="en-US" dirty="0"/>
                        <a:t>0x1</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0xE806</a:t>
                      </a:r>
                    </a:p>
                  </a:txBody>
                  <a:tcPr anchor="ctr"/>
                </a:tc>
                <a:extLst>
                  <a:ext uri="{0D108BD9-81ED-4DB2-BD59-A6C34878D82A}">
                    <a16:rowId xmlns:a16="http://schemas.microsoft.com/office/drawing/2014/main" val="1050522166"/>
                  </a:ext>
                </a:extLst>
              </a:tr>
              <a:tr h="347419">
                <a:tc>
                  <a:txBody>
                    <a:bodyPr/>
                    <a:lstStyle/>
                    <a:p>
                      <a:pPr algn="r"/>
                      <a:r>
                        <a:rPr lang="en-US" dirty="0"/>
                        <a:t>0x2</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0x1400</a:t>
                      </a:r>
                    </a:p>
                  </a:txBody>
                  <a:tcPr anchor="ctr"/>
                </a:tc>
                <a:extLst>
                  <a:ext uri="{0D108BD9-81ED-4DB2-BD59-A6C34878D82A}">
                    <a16:rowId xmlns:a16="http://schemas.microsoft.com/office/drawing/2014/main" val="294219581"/>
                  </a:ext>
                </a:extLst>
              </a:tr>
              <a:tr h="347419">
                <a:tc>
                  <a:txBody>
                    <a:bodyPr/>
                    <a:lstStyle/>
                    <a:p>
                      <a:pPr algn="r"/>
                      <a:r>
                        <a:rPr lang="en-US" dirty="0"/>
                        <a:t>0x3</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0x82EE</a:t>
                      </a:r>
                    </a:p>
                  </a:txBody>
                  <a:tcPr anchor="ctr"/>
                </a:tc>
                <a:extLst>
                  <a:ext uri="{0D108BD9-81ED-4DB2-BD59-A6C34878D82A}">
                    <a16:rowId xmlns:a16="http://schemas.microsoft.com/office/drawing/2014/main" val="1062662717"/>
                  </a:ext>
                </a:extLst>
              </a:tr>
            </a:tbl>
          </a:graphicData>
        </a:graphic>
      </p:graphicFrame>
      <p:sp>
        <p:nvSpPr>
          <p:cNvPr id="15" name="TextBox 14">
            <a:extLst>
              <a:ext uri="{FF2B5EF4-FFF2-40B4-BE49-F238E27FC236}">
                <a16:creationId xmlns:a16="http://schemas.microsoft.com/office/drawing/2014/main" id="{76EC5446-143F-4D77-B090-3A9031A47C22}"/>
              </a:ext>
            </a:extLst>
          </p:cNvPr>
          <p:cNvSpPr txBox="1"/>
          <p:nvPr/>
        </p:nvSpPr>
        <p:spPr>
          <a:xfrm>
            <a:off x="8847833" y="2685472"/>
            <a:ext cx="1507207" cy="369332"/>
          </a:xfrm>
          <a:prstGeom prst="rect">
            <a:avLst/>
          </a:prstGeom>
          <a:noFill/>
        </p:spPr>
        <p:txBody>
          <a:bodyPr wrap="none" rtlCol="0">
            <a:spAutoFit/>
          </a:bodyPr>
          <a:lstStyle/>
          <a:p>
            <a:pPr algn="ctr"/>
            <a:r>
              <a:rPr lang="en-US" b="1" dirty="0"/>
              <a:t>Counter Table</a:t>
            </a:r>
          </a:p>
        </p:txBody>
      </p:sp>
      <p:sp>
        <p:nvSpPr>
          <p:cNvPr id="16" name="TextBox 15">
            <a:extLst>
              <a:ext uri="{FF2B5EF4-FFF2-40B4-BE49-F238E27FC236}">
                <a16:creationId xmlns:a16="http://schemas.microsoft.com/office/drawing/2014/main" id="{50A849A1-BB3B-46B8-B288-DCB9C06E2BB5}"/>
              </a:ext>
            </a:extLst>
          </p:cNvPr>
          <p:cNvSpPr txBox="1"/>
          <p:nvPr/>
        </p:nvSpPr>
        <p:spPr>
          <a:xfrm>
            <a:off x="10712193" y="2658802"/>
            <a:ext cx="1142108" cy="369332"/>
          </a:xfrm>
          <a:prstGeom prst="rect">
            <a:avLst/>
          </a:prstGeom>
          <a:noFill/>
        </p:spPr>
        <p:txBody>
          <a:bodyPr wrap="none" rtlCol="0">
            <a:spAutoFit/>
          </a:bodyPr>
          <a:lstStyle/>
          <a:p>
            <a:r>
              <a:rPr lang="en-US" b="1"/>
              <a:t>Service Q.</a:t>
            </a:r>
            <a:endParaRPr lang="en-US" b="1" dirty="0"/>
          </a:p>
        </p:txBody>
      </p:sp>
      <p:graphicFrame>
        <p:nvGraphicFramePr>
          <p:cNvPr id="17" name="Table 18">
            <a:extLst>
              <a:ext uri="{FF2B5EF4-FFF2-40B4-BE49-F238E27FC236}">
                <a16:creationId xmlns:a16="http://schemas.microsoft.com/office/drawing/2014/main" id="{6BC5AF62-92A8-43EA-B526-826C2297F23B}"/>
              </a:ext>
            </a:extLst>
          </p:cNvPr>
          <p:cNvGraphicFramePr>
            <a:graphicFrameLocks noGrp="1"/>
          </p:cNvGraphicFramePr>
          <p:nvPr>
            <p:extLst>
              <p:ext uri="{D42A27DB-BD31-4B8C-83A1-F6EECF244321}">
                <p14:modId xmlns:p14="http://schemas.microsoft.com/office/powerpoint/2010/main" val="2670090675"/>
              </p:ext>
            </p:extLst>
          </p:nvPr>
        </p:nvGraphicFramePr>
        <p:xfrm>
          <a:off x="10771030" y="1207151"/>
          <a:ext cx="630722" cy="1463040"/>
        </p:xfrm>
        <a:graphic>
          <a:graphicData uri="http://schemas.openxmlformats.org/drawingml/2006/table">
            <a:tbl>
              <a:tblPr>
                <a:effectLst/>
                <a:tableStyleId>{D113A9D2-9D6B-4929-AA2D-F23B5EE8CBE7}</a:tableStyleId>
              </a:tblPr>
              <a:tblGrid>
                <a:gridCol w="630722">
                  <a:extLst>
                    <a:ext uri="{9D8B030D-6E8A-4147-A177-3AD203B41FA5}">
                      <a16:colId xmlns:a16="http://schemas.microsoft.com/office/drawing/2014/main" val="1407926729"/>
                    </a:ext>
                  </a:extLst>
                </a:gridCol>
              </a:tblGrid>
              <a:tr h="0">
                <a:tc>
                  <a:txBody>
                    <a:bodyPr/>
                    <a:lstStyle/>
                    <a:p>
                      <a:pPr algn="ctr"/>
                      <a:endParaRPr lang="en-US" b="1"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7192212"/>
                  </a:ext>
                </a:extLst>
              </a:tr>
              <a:tr h="0">
                <a:tc>
                  <a:txBody>
                    <a:bodyPr/>
                    <a:lstStyle/>
                    <a:p>
                      <a:pPr algn="ctr"/>
                      <a:endParaRPr lang="en-US"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5243439"/>
                  </a:ext>
                </a:extLst>
              </a:tr>
              <a:tr h="0">
                <a:tc>
                  <a:txBody>
                    <a:bodyPr/>
                    <a:lstStyle/>
                    <a:p>
                      <a:pPr algn="ctr"/>
                      <a:r>
                        <a:rPr lang="en-US" b="1" dirty="0"/>
                        <a:t>0x0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596746"/>
                  </a:ext>
                </a:extLst>
              </a:tr>
              <a:tr h="0">
                <a:tc>
                  <a:txBody>
                    <a:bodyPr/>
                    <a:lstStyle/>
                    <a:p>
                      <a:pPr algn="ctr"/>
                      <a:r>
                        <a:rPr lang="en-US" b="1" dirty="0"/>
                        <a:t>0x2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33544967"/>
                  </a:ext>
                </a:extLst>
              </a:tr>
            </a:tbl>
          </a:graphicData>
        </a:graphic>
      </p:graphicFrame>
      <p:sp>
        <p:nvSpPr>
          <p:cNvPr id="18" name="Arrow: Right 17">
            <a:extLst>
              <a:ext uri="{FF2B5EF4-FFF2-40B4-BE49-F238E27FC236}">
                <a16:creationId xmlns:a16="http://schemas.microsoft.com/office/drawing/2014/main" id="{63A8D7EB-665C-4F35-8E70-F662CE06E949}"/>
              </a:ext>
            </a:extLst>
          </p:cNvPr>
          <p:cNvSpPr/>
          <p:nvPr/>
        </p:nvSpPr>
        <p:spPr>
          <a:xfrm>
            <a:off x="7760668" y="1894592"/>
            <a:ext cx="839244" cy="279749"/>
          </a:xfrm>
          <a:prstGeom prst="rightArrow">
            <a:avLst/>
          </a:prstGeom>
          <a:noFill/>
          <a:ln w="349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TextBox 18">
            <a:extLst>
              <a:ext uri="{FF2B5EF4-FFF2-40B4-BE49-F238E27FC236}">
                <a16:creationId xmlns:a16="http://schemas.microsoft.com/office/drawing/2014/main" id="{2A793537-4D75-4321-AAB6-90588AA63BCA}"/>
              </a:ext>
            </a:extLst>
          </p:cNvPr>
          <p:cNvSpPr txBox="1"/>
          <p:nvPr/>
        </p:nvSpPr>
        <p:spPr>
          <a:xfrm>
            <a:off x="7680219" y="1586261"/>
            <a:ext cx="950966" cy="369332"/>
          </a:xfrm>
          <a:prstGeom prst="rect">
            <a:avLst/>
          </a:prstGeom>
          <a:noFill/>
        </p:spPr>
        <p:txBody>
          <a:bodyPr wrap="none" rtlCol="0">
            <a:spAutoFit/>
          </a:bodyPr>
          <a:lstStyle/>
          <a:p>
            <a:pPr algn="ctr"/>
            <a:r>
              <a:rPr lang="en-US" b="1" dirty="0"/>
              <a:t>ACT 0x0</a:t>
            </a:r>
          </a:p>
        </p:txBody>
      </p:sp>
      <p:sp>
        <p:nvSpPr>
          <p:cNvPr id="20" name="TextBox 19">
            <a:extLst>
              <a:ext uri="{FF2B5EF4-FFF2-40B4-BE49-F238E27FC236}">
                <a16:creationId xmlns:a16="http://schemas.microsoft.com/office/drawing/2014/main" id="{34BE95C6-216E-4AD5-843E-048F8EF94675}"/>
              </a:ext>
            </a:extLst>
          </p:cNvPr>
          <p:cNvSpPr txBox="1"/>
          <p:nvPr/>
        </p:nvSpPr>
        <p:spPr>
          <a:xfrm>
            <a:off x="1041106" y="458953"/>
            <a:ext cx="1697901" cy="369332"/>
          </a:xfrm>
          <a:prstGeom prst="rect">
            <a:avLst/>
          </a:prstGeom>
          <a:noFill/>
        </p:spPr>
        <p:txBody>
          <a:bodyPr wrap="none" rtlCol="0">
            <a:spAutoFit/>
          </a:bodyPr>
          <a:lstStyle/>
          <a:p>
            <a:r>
              <a:rPr lang="en-US" i="1" dirty="0"/>
              <a:t>threshold bit b</a:t>
            </a:r>
            <a:r>
              <a:rPr lang="en-US" i="1" baseline="-25000" dirty="0"/>
              <a:t>10</a:t>
            </a:r>
          </a:p>
        </p:txBody>
      </p:sp>
      <p:sp>
        <p:nvSpPr>
          <p:cNvPr id="21" name="TextBox 20">
            <a:extLst>
              <a:ext uri="{FF2B5EF4-FFF2-40B4-BE49-F238E27FC236}">
                <a16:creationId xmlns:a16="http://schemas.microsoft.com/office/drawing/2014/main" id="{F312DD93-9E68-4ADF-8BB6-06E4A3001D34}"/>
              </a:ext>
            </a:extLst>
          </p:cNvPr>
          <p:cNvSpPr txBox="1"/>
          <p:nvPr/>
        </p:nvSpPr>
        <p:spPr>
          <a:xfrm>
            <a:off x="4697649" y="414555"/>
            <a:ext cx="2267737" cy="369332"/>
          </a:xfrm>
          <a:prstGeom prst="rect">
            <a:avLst/>
          </a:prstGeom>
          <a:noFill/>
        </p:spPr>
        <p:txBody>
          <a:bodyPr wrap="none" rtlCol="0">
            <a:spAutoFit/>
          </a:bodyPr>
          <a:lstStyle/>
          <a:p>
            <a:r>
              <a:rPr lang="en-US" i="1" dirty="0"/>
              <a:t>b</a:t>
            </a:r>
            <a:r>
              <a:rPr lang="en-US" i="1" baseline="-25000" dirty="0"/>
              <a:t>10 </a:t>
            </a:r>
            <a:r>
              <a:rPr lang="en-US" i="1" dirty="0"/>
              <a:t>toggles from 0 to 1</a:t>
            </a:r>
          </a:p>
        </p:txBody>
      </p:sp>
      <p:sp>
        <p:nvSpPr>
          <p:cNvPr id="22" name="Rectangle: Rounded Corners 21">
            <a:extLst>
              <a:ext uri="{FF2B5EF4-FFF2-40B4-BE49-F238E27FC236}">
                <a16:creationId xmlns:a16="http://schemas.microsoft.com/office/drawing/2014/main" id="{E42338D1-813C-4056-B61B-2414D4BF83C7}"/>
              </a:ext>
            </a:extLst>
          </p:cNvPr>
          <p:cNvSpPr/>
          <p:nvPr/>
        </p:nvSpPr>
        <p:spPr>
          <a:xfrm>
            <a:off x="5907578" y="1955593"/>
            <a:ext cx="919636" cy="385947"/>
          </a:xfrm>
          <a:prstGeom prst="roundRect">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TextBox 22">
            <a:extLst>
              <a:ext uri="{FF2B5EF4-FFF2-40B4-BE49-F238E27FC236}">
                <a16:creationId xmlns:a16="http://schemas.microsoft.com/office/drawing/2014/main" id="{EF2E4181-7375-481B-AA6C-F5D715764B0E}"/>
              </a:ext>
            </a:extLst>
          </p:cNvPr>
          <p:cNvSpPr txBox="1"/>
          <p:nvPr/>
        </p:nvSpPr>
        <p:spPr>
          <a:xfrm>
            <a:off x="8467567" y="442519"/>
            <a:ext cx="2267737" cy="369332"/>
          </a:xfrm>
          <a:prstGeom prst="rect">
            <a:avLst/>
          </a:prstGeom>
          <a:noFill/>
        </p:spPr>
        <p:txBody>
          <a:bodyPr wrap="none" rtlCol="0">
            <a:spAutoFit/>
          </a:bodyPr>
          <a:lstStyle/>
          <a:p>
            <a:r>
              <a:rPr lang="en-US" i="1" dirty="0"/>
              <a:t>b</a:t>
            </a:r>
            <a:r>
              <a:rPr lang="en-US" i="1" baseline="-25000" dirty="0"/>
              <a:t>10 </a:t>
            </a:r>
            <a:r>
              <a:rPr lang="en-US" i="1" dirty="0"/>
              <a:t>toggles from 1 to 0</a:t>
            </a:r>
          </a:p>
        </p:txBody>
      </p:sp>
      <p:graphicFrame>
        <p:nvGraphicFramePr>
          <p:cNvPr id="24" name="Table 23">
            <a:extLst>
              <a:ext uri="{FF2B5EF4-FFF2-40B4-BE49-F238E27FC236}">
                <a16:creationId xmlns:a16="http://schemas.microsoft.com/office/drawing/2014/main" id="{ADBDC5C4-D6EB-4E2F-9D08-D7BB3F242643}"/>
              </a:ext>
            </a:extLst>
          </p:cNvPr>
          <p:cNvGraphicFramePr>
            <a:graphicFrameLocks noGrp="1"/>
          </p:cNvGraphicFramePr>
          <p:nvPr>
            <p:extLst>
              <p:ext uri="{D42A27DB-BD31-4B8C-83A1-F6EECF244321}">
                <p14:modId xmlns:p14="http://schemas.microsoft.com/office/powerpoint/2010/main" val="2360567953"/>
              </p:ext>
            </p:extLst>
          </p:nvPr>
        </p:nvGraphicFramePr>
        <p:xfrm>
          <a:off x="1429479" y="3768182"/>
          <a:ext cx="2017643" cy="1828800"/>
        </p:xfrm>
        <a:graphic>
          <a:graphicData uri="http://schemas.openxmlformats.org/drawingml/2006/table">
            <a:tbl>
              <a:tblPr firstRow="1" bandRow="1">
                <a:tableStyleId>{5C22544A-7EE6-4342-B048-85BDC9FD1C3A}</a:tableStyleId>
              </a:tblPr>
              <a:tblGrid>
                <a:gridCol w="785191">
                  <a:extLst>
                    <a:ext uri="{9D8B030D-6E8A-4147-A177-3AD203B41FA5}">
                      <a16:colId xmlns:a16="http://schemas.microsoft.com/office/drawing/2014/main" val="2037477553"/>
                    </a:ext>
                  </a:extLst>
                </a:gridCol>
                <a:gridCol w="1232452">
                  <a:extLst>
                    <a:ext uri="{9D8B030D-6E8A-4147-A177-3AD203B41FA5}">
                      <a16:colId xmlns:a16="http://schemas.microsoft.com/office/drawing/2014/main" val="4074666237"/>
                    </a:ext>
                  </a:extLst>
                </a:gridCol>
              </a:tblGrid>
              <a:tr h="347419">
                <a:tc>
                  <a:txBody>
                    <a:bodyPr/>
                    <a:lstStyle/>
                    <a:p>
                      <a:pPr algn="ctr"/>
                      <a:r>
                        <a:rPr lang="en-US" dirty="0"/>
                        <a:t>Row #</a:t>
                      </a:r>
                    </a:p>
                  </a:txBody>
                  <a:tcPr/>
                </a:tc>
                <a:tc>
                  <a:txBody>
                    <a:bodyPr/>
                    <a:lstStyle/>
                    <a:p>
                      <a:pPr algn="ctr"/>
                      <a:r>
                        <a:rPr lang="en-US" dirty="0"/>
                        <a:t>16-bit CNT</a:t>
                      </a:r>
                    </a:p>
                  </a:txBody>
                  <a:tcPr/>
                </a:tc>
                <a:extLst>
                  <a:ext uri="{0D108BD9-81ED-4DB2-BD59-A6C34878D82A}">
                    <a16:rowId xmlns:a16="http://schemas.microsoft.com/office/drawing/2014/main" val="1308371691"/>
                  </a:ext>
                </a:extLst>
              </a:tr>
              <a:tr h="3052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0x0</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0x8800</a:t>
                      </a:r>
                    </a:p>
                  </a:txBody>
                  <a:tcPr anchor="ctr"/>
                </a:tc>
                <a:extLst>
                  <a:ext uri="{0D108BD9-81ED-4DB2-BD59-A6C34878D82A}">
                    <a16:rowId xmlns:a16="http://schemas.microsoft.com/office/drawing/2014/main" val="551547911"/>
                  </a:ext>
                </a:extLst>
              </a:tr>
              <a:tr h="347419">
                <a:tc>
                  <a:txBody>
                    <a:bodyPr/>
                    <a:lstStyle/>
                    <a:p>
                      <a:pPr algn="r"/>
                      <a:r>
                        <a:rPr lang="en-US" dirty="0"/>
                        <a:t>0x1</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0xE806</a:t>
                      </a:r>
                    </a:p>
                  </a:txBody>
                  <a:tcPr anchor="ctr"/>
                </a:tc>
                <a:extLst>
                  <a:ext uri="{0D108BD9-81ED-4DB2-BD59-A6C34878D82A}">
                    <a16:rowId xmlns:a16="http://schemas.microsoft.com/office/drawing/2014/main" val="1050522166"/>
                  </a:ext>
                </a:extLst>
              </a:tr>
              <a:tr h="347419">
                <a:tc>
                  <a:txBody>
                    <a:bodyPr/>
                    <a:lstStyle/>
                    <a:p>
                      <a:pPr algn="r"/>
                      <a:r>
                        <a:rPr lang="en-US" dirty="0"/>
                        <a:t>0x2</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0x1400</a:t>
                      </a:r>
                    </a:p>
                  </a:txBody>
                  <a:tcPr anchor="ctr"/>
                </a:tc>
                <a:extLst>
                  <a:ext uri="{0D108BD9-81ED-4DB2-BD59-A6C34878D82A}">
                    <a16:rowId xmlns:a16="http://schemas.microsoft.com/office/drawing/2014/main" val="294219581"/>
                  </a:ext>
                </a:extLst>
              </a:tr>
              <a:tr h="347419">
                <a:tc>
                  <a:txBody>
                    <a:bodyPr/>
                    <a:lstStyle/>
                    <a:p>
                      <a:pPr algn="r"/>
                      <a:r>
                        <a:rPr lang="en-US" dirty="0"/>
                        <a:t>0x3</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0x82EE</a:t>
                      </a:r>
                    </a:p>
                  </a:txBody>
                  <a:tcPr anchor="ctr"/>
                </a:tc>
                <a:extLst>
                  <a:ext uri="{0D108BD9-81ED-4DB2-BD59-A6C34878D82A}">
                    <a16:rowId xmlns:a16="http://schemas.microsoft.com/office/drawing/2014/main" val="1062662717"/>
                  </a:ext>
                </a:extLst>
              </a:tr>
            </a:tbl>
          </a:graphicData>
        </a:graphic>
      </p:graphicFrame>
      <p:sp>
        <p:nvSpPr>
          <p:cNvPr id="25" name="TextBox 24">
            <a:extLst>
              <a:ext uri="{FF2B5EF4-FFF2-40B4-BE49-F238E27FC236}">
                <a16:creationId xmlns:a16="http://schemas.microsoft.com/office/drawing/2014/main" id="{8037A5EF-3EEE-444B-A6D1-76D09CD1D134}"/>
              </a:ext>
            </a:extLst>
          </p:cNvPr>
          <p:cNvSpPr txBox="1"/>
          <p:nvPr/>
        </p:nvSpPr>
        <p:spPr>
          <a:xfrm>
            <a:off x="1632679" y="5571582"/>
            <a:ext cx="1507207" cy="369332"/>
          </a:xfrm>
          <a:prstGeom prst="rect">
            <a:avLst/>
          </a:prstGeom>
          <a:noFill/>
        </p:spPr>
        <p:txBody>
          <a:bodyPr wrap="none" rtlCol="0">
            <a:spAutoFit/>
          </a:bodyPr>
          <a:lstStyle/>
          <a:p>
            <a:pPr algn="ctr"/>
            <a:r>
              <a:rPr lang="en-US" b="1" dirty="0"/>
              <a:t>Counter Table</a:t>
            </a:r>
          </a:p>
        </p:txBody>
      </p:sp>
      <p:sp>
        <p:nvSpPr>
          <p:cNvPr id="26" name="TextBox 25">
            <a:extLst>
              <a:ext uri="{FF2B5EF4-FFF2-40B4-BE49-F238E27FC236}">
                <a16:creationId xmlns:a16="http://schemas.microsoft.com/office/drawing/2014/main" id="{E290327B-E096-4F2C-B33B-7C4B52FA83F4}"/>
              </a:ext>
            </a:extLst>
          </p:cNvPr>
          <p:cNvSpPr txBox="1"/>
          <p:nvPr/>
        </p:nvSpPr>
        <p:spPr>
          <a:xfrm>
            <a:off x="3781628" y="5583012"/>
            <a:ext cx="1142109" cy="369332"/>
          </a:xfrm>
          <a:prstGeom prst="rect">
            <a:avLst/>
          </a:prstGeom>
          <a:noFill/>
        </p:spPr>
        <p:txBody>
          <a:bodyPr wrap="none" rtlCol="0">
            <a:spAutoFit/>
          </a:bodyPr>
          <a:lstStyle/>
          <a:p>
            <a:pPr algn="ctr"/>
            <a:r>
              <a:rPr lang="en-US" b="1" dirty="0"/>
              <a:t>Service Q.</a:t>
            </a:r>
          </a:p>
        </p:txBody>
      </p:sp>
      <p:graphicFrame>
        <p:nvGraphicFramePr>
          <p:cNvPr id="27" name="Table 18">
            <a:extLst>
              <a:ext uri="{FF2B5EF4-FFF2-40B4-BE49-F238E27FC236}">
                <a16:creationId xmlns:a16="http://schemas.microsoft.com/office/drawing/2014/main" id="{AEAB2A2F-09B4-4863-B17C-0724FAC4D30B}"/>
              </a:ext>
            </a:extLst>
          </p:cNvPr>
          <p:cNvGraphicFramePr>
            <a:graphicFrameLocks noGrp="1"/>
          </p:cNvGraphicFramePr>
          <p:nvPr>
            <p:extLst>
              <p:ext uri="{D42A27DB-BD31-4B8C-83A1-F6EECF244321}">
                <p14:modId xmlns:p14="http://schemas.microsoft.com/office/powerpoint/2010/main" val="2334129952"/>
              </p:ext>
            </p:extLst>
          </p:nvPr>
        </p:nvGraphicFramePr>
        <p:xfrm>
          <a:off x="4051176" y="4093261"/>
          <a:ext cx="630722" cy="1463040"/>
        </p:xfrm>
        <a:graphic>
          <a:graphicData uri="http://schemas.openxmlformats.org/drawingml/2006/table">
            <a:tbl>
              <a:tblPr>
                <a:effectLst/>
                <a:tableStyleId>{D113A9D2-9D6B-4929-AA2D-F23B5EE8CBE7}</a:tableStyleId>
              </a:tblPr>
              <a:tblGrid>
                <a:gridCol w="630722">
                  <a:extLst>
                    <a:ext uri="{9D8B030D-6E8A-4147-A177-3AD203B41FA5}">
                      <a16:colId xmlns:a16="http://schemas.microsoft.com/office/drawing/2014/main" val="1407926729"/>
                    </a:ext>
                  </a:extLst>
                </a:gridCol>
              </a:tblGrid>
              <a:tr h="0">
                <a:tc>
                  <a:txBody>
                    <a:bodyPr/>
                    <a:lstStyle/>
                    <a:p>
                      <a:pPr algn="ctr"/>
                      <a:endParaRPr lang="en-US" b="1"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7192212"/>
                  </a:ext>
                </a:extLst>
              </a:tr>
              <a:tr h="0">
                <a:tc>
                  <a:txBody>
                    <a:bodyPr/>
                    <a:lstStyle/>
                    <a:p>
                      <a:pPr algn="ctr"/>
                      <a:endParaRPr lang="en-US" b="1"/>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5243439"/>
                  </a:ext>
                </a:extLst>
              </a:tr>
              <a:tr h="0">
                <a:tc>
                  <a:txBody>
                    <a:bodyPr/>
                    <a:lstStyle/>
                    <a:p>
                      <a:pPr algn="ctr"/>
                      <a:r>
                        <a:rPr lang="en-US" b="1" dirty="0"/>
                        <a:t>0x0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596746"/>
                  </a:ext>
                </a:extLst>
              </a:tr>
              <a:tr h="0">
                <a:tc>
                  <a:txBody>
                    <a:bodyPr/>
                    <a:lstStyle/>
                    <a:p>
                      <a:pPr algn="ctr"/>
                      <a:r>
                        <a:rPr lang="en-US" b="1" dirty="0"/>
                        <a:t>0x2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33544967"/>
                  </a:ext>
                </a:extLst>
              </a:tr>
            </a:tbl>
          </a:graphicData>
        </a:graphic>
      </p:graphicFrame>
      <p:graphicFrame>
        <p:nvGraphicFramePr>
          <p:cNvPr id="28" name="Table 27">
            <a:extLst>
              <a:ext uri="{FF2B5EF4-FFF2-40B4-BE49-F238E27FC236}">
                <a16:creationId xmlns:a16="http://schemas.microsoft.com/office/drawing/2014/main" id="{5FB36699-76A7-4566-A8D6-8D1B21C497FA}"/>
              </a:ext>
            </a:extLst>
          </p:cNvPr>
          <p:cNvGraphicFramePr>
            <a:graphicFrameLocks noGrp="1"/>
          </p:cNvGraphicFramePr>
          <p:nvPr>
            <p:extLst>
              <p:ext uri="{D42A27DB-BD31-4B8C-83A1-F6EECF244321}">
                <p14:modId xmlns:p14="http://schemas.microsoft.com/office/powerpoint/2010/main" val="1894242271"/>
              </p:ext>
            </p:extLst>
          </p:nvPr>
        </p:nvGraphicFramePr>
        <p:xfrm>
          <a:off x="7165501" y="3768182"/>
          <a:ext cx="2017643" cy="1828800"/>
        </p:xfrm>
        <a:graphic>
          <a:graphicData uri="http://schemas.openxmlformats.org/drawingml/2006/table">
            <a:tbl>
              <a:tblPr firstRow="1" bandRow="1">
                <a:tableStyleId>{5C22544A-7EE6-4342-B048-85BDC9FD1C3A}</a:tableStyleId>
              </a:tblPr>
              <a:tblGrid>
                <a:gridCol w="785191">
                  <a:extLst>
                    <a:ext uri="{9D8B030D-6E8A-4147-A177-3AD203B41FA5}">
                      <a16:colId xmlns:a16="http://schemas.microsoft.com/office/drawing/2014/main" val="2037477553"/>
                    </a:ext>
                  </a:extLst>
                </a:gridCol>
                <a:gridCol w="1232452">
                  <a:extLst>
                    <a:ext uri="{9D8B030D-6E8A-4147-A177-3AD203B41FA5}">
                      <a16:colId xmlns:a16="http://schemas.microsoft.com/office/drawing/2014/main" val="4074666237"/>
                    </a:ext>
                  </a:extLst>
                </a:gridCol>
              </a:tblGrid>
              <a:tr h="347419">
                <a:tc>
                  <a:txBody>
                    <a:bodyPr/>
                    <a:lstStyle/>
                    <a:p>
                      <a:pPr algn="ctr"/>
                      <a:r>
                        <a:rPr lang="en-US" dirty="0"/>
                        <a:t>Row #</a:t>
                      </a:r>
                    </a:p>
                  </a:txBody>
                  <a:tcPr/>
                </a:tc>
                <a:tc>
                  <a:txBody>
                    <a:bodyPr/>
                    <a:lstStyle/>
                    <a:p>
                      <a:pPr algn="ctr"/>
                      <a:r>
                        <a:rPr lang="en-US" dirty="0"/>
                        <a:t>16-bit CNT</a:t>
                      </a:r>
                    </a:p>
                  </a:txBody>
                  <a:tcPr/>
                </a:tc>
                <a:extLst>
                  <a:ext uri="{0D108BD9-81ED-4DB2-BD59-A6C34878D82A}">
                    <a16:rowId xmlns:a16="http://schemas.microsoft.com/office/drawing/2014/main" val="1308371691"/>
                  </a:ext>
                </a:extLst>
              </a:tr>
              <a:tr h="3052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0x0</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0x8800</a:t>
                      </a:r>
                    </a:p>
                  </a:txBody>
                  <a:tcPr anchor="ctr"/>
                </a:tc>
                <a:extLst>
                  <a:ext uri="{0D108BD9-81ED-4DB2-BD59-A6C34878D82A}">
                    <a16:rowId xmlns:a16="http://schemas.microsoft.com/office/drawing/2014/main" val="551547911"/>
                  </a:ext>
                </a:extLst>
              </a:tr>
              <a:tr h="347419">
                <a:tc>
                  <a:txBody>
                    <a:bodyPr/>
                    <a:lstStyle/>
                    <a:p>
                      <a:pPr algn="r"/>
                      <a:r>
                        <a:rPr lang="en-US" dirty="0"/>
                        <a:t>0x1</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0xE806</a:t>
                      </a:r>
                    </a:p>
                  </a:txBody>
                  <a:tcPr anchor="ctr"/>
                </a:tc>
                <a:extLst>
                  <a:ext uri="{0D108BD9-81ED-4DB2-BD59-A6C34878D82A}">
                    <a16:rowId xmlns:a16="http://schemas.microsoft.com/office/drawing/2014/main" val="1050522166"/>
                  </a:ext>
                </a:extLst>
              </a:tr>
              <a:tr h="347419">
                <a:tc>
                  <a:txBody>
                    <a:bodyPr/>
                    <a:lstStyle/>
                    <a:p>
                      <a:pPr algn="r"/>
                      <a:r>
                        <a:rPr lang="en-US" dirty="0"/>
                        <a:t>0x2</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0x1400</a:t>
                      </a:r>
                    </a:p>
                  </a:txBody>
                  <a:tcPr anchor="ctr"/>
                </a:tc>
                <a:extLst>
                  <a:ext uri="{0D108BD9-81ED-4DB2-BD59-A6C34878D82A}">
                    <a16:rowId xmlns:a16="http://schemas.microsoft.com/office/drawing/2014/main" val="294219581"/>
                  </a:ext>
                </a:extLst>
              </a:tr>
              <a:tr h="347419">
                <a:tc>
                  <a:txBody>
                    <a:bodyPr/>
                    <a:lstStyle/>
                    <a:p>
                      <a:pPr algn="r"/>
                      <a:r>
                        <a:rPr lang="en-US" dirty="0"/>
                        <a:t>0x3</a:t>
                      </a:r>
                    </a:p>
                  </a:txBody>
                  <a:tcPr/>
                </a:tc>
                <a:tc>
                  <a:txBody>
                    <a:bodyPr/>
                    <a:lstStyle/>
                    <a:p>
                      <a:pPr marL="0" algn="r" defTabSz="914400" rtl="0" eaLnBrk="1" fontAlgn="b" latinLnBrk="0" hangingPunct="1"/>
                      <a:r>
                        <a:rPr lang="en-US" sz="1800" kern="1200" dirty="0">
                          <a:solidFill>
                            <a:schemeClr val="dk1"/>
                          </a:solidFill>
                          <a:latin typeface="+mn-lt"/>
                          <a:ea typeface="+mn-ea"/>
                          <a:cs typeface="+mn-cs"/>
                        </a:rPr>
                        <a:t>0x82EE</a:t>
                      </a:r>
                    </a:p>
                  </a:txBody>
                  <a:tcPr anchor="ctr"/>
                </a:tc>
                <a:extLst>
                  <a:ext uri="{0D108BD9-81ED-4DB2-BD59-A6C34878D82A}">
                    <a16:rowId xmlns:a16="http://schemas.microsoft.com/office/drawing/2014/main" val="1062662717"/>
                  </a:ext>
                </a:extLst>
              </a:tr>
            </a:tbl>
          </a:graphicData>
        </a:graphic>
      </p:graphicFrame>
      <p:sp>
        <p:nvSpPr>
          <p:cNvPr id="29" name="TextBox 28">
            <a:extLst>
              <a:ext uri="{FF2B5EF4-FFF2-40B4-BE49-F238E27FC236}">
                <a16:creationId xmlns:a16="http://schemas.microsoft.com/office/drawing/2014/main" id="{A2DF4C5C-252D-42B4-BF8A-B587132538C4}"/>
              </a:ext>
            </a:extLst>
          </p:cNvPr>
          <p:cNvSpPr txBox="1"/>
          <p:nvPr/>
        </p:nvSpPr>
        <p:spPr>
          <a:xfrm>
            <a:off x="7368701" y="5571582"/>
            <a:ext cx="1507207" cy="369332"/>
          </a:xfrm>
          <a:prstGeom prst="rect">
            <a:avLst/>
          </a:prstGeom>
          <a:noFill/>
        </p:spPr>
        <p:txBody>
          <a:bodyPr wrap="none" rtlCol="0">
            <a:spAutoFit/>
          </a:bodyPr>
          <a:lstStyle/>
          <a:p>
            <a:pPr algn="ctr"/>
            <a:r>
              <a:rPr lang="en-US" b="1" dirty="0"/>
              <a:t>Counter Table</a:t>
            </a:r>
          </a:p>
        </p:txBody>
      </p:sp>
      <p:sp>
        <p:nvSpPr>
          <p:cNvPr id="30" name="TextBox 29">
            <a:extLst>
              <a:ext uri="{FF2B5EF4-FFF2-40B4-BE49-F238E27FC236}">
                <a16:creationId xmlns:a16="http://schemas.microsoft.com/office/drawing/2014/main" id="{44184663-3C7C-4AF2-A39E-2D2113B143A7}"/>
              </a:ext>
            </a:extLst>
          </p:cNvPr>
          <p:cNvSpPr txBox="1"/>
          <p:nvPr/>
        </p:nvSpPr>
        <p:spPr>
          <a:xfrm>
            <a:off x="9517650" y="5583012"/>
            <a:ext cx="1142109" cy="369332"/>
          </a:xfrm>
          <a:prstGeom prst="rect">
            <a:avLst/>
          </a:prstGeom>
          <a:noFill/>
        </p:spPr>
        <p:txBody>
          <a:bodyPr wrap="none" rtlCol="0">
            <a:spAutoFit/>
          </a:bodyPr>
          <a:lstStyle/>
          <a:p>
            <a:pPr algn="ctr"/>
            <a:r>
              <a:rPr lang="en-US" b="1" dirty="0"/>
              <a:t>Service Q.</a:t>
            </a:r>
          </a:p>
        </p:txBody>
      </p:sp>
      <p:graphicFrame>
        <p:nvGraphicFramePr>
          <p:cNvPr id="31" name="Table 18">
            <a:extLst>
              <a:ext uri="{FF2B5EF4-FFF2-40B4-BE49-F238E27FC236}">
                <a16:creationId xmlns:a16="http://schemas.microsoft.com/office/drawing/2014/main" id="{D39CC9E3-EA11-4874-BD0C-DE30FC6BA628}"/>
              </a:ext>
            </a:extLst>
          </p:cNvPr>
          <p:cNvGraphicFramePr>
            <a:graphicFrameLocks noGrp="1"/>
          </p:cNvGraphicFramePr>
          <p:nvPr>
            <p:extLst>
              <p:ext uri="{D42A27DB-BD31-4B8C-83A1-F6EECF244321}">
                <p14:modId xmlns:p14="http://schemas.microsoft.com/office/powerpoint/2010/main" val="1427523354"/>
              </p:ext>
            </p:extLst>
          </p:nvPr>
        </p:nvGraphicFramePr>
        <p:xfrm>
          <a:off x="9787198" y="4093261"/>
          <a:ext cx="630722" cy="1463040"/>
        </p:xfrm>
        <a:graphic>
          <a:graphicData uri="http://schemas.openxmlformats.org/drawingml/2006/table">
            <a:tbl>
              <a:tblPr>
                <a:effectLst/>
                <a:tableStyleId>{D113A9D2-9D6B-4929-AA2D-F23B5EE8CBE7}</a:tableStyleId>
              </a:tblPr>
              <a:tblGrid>
                <a:gridCol w="630722">
                  <a:extLst>
                    <a:ext uri="{9D8B030D-6E8A-4147-A177-3AD203B41FA5}">
                      <a16:colId xmlns:a16="http://schemas.microsoft.com/office/drawing/2014/main" val="1407926729"/>
                    </a:ext>
                  </a:extLst>
                </a:gridCol>
              </a:tblGrid>
              <a:tr h="0">
                <a:tc>
                  <a:txBody>
                    <a:bodyPr/>
                    <a:lstStyle/>
                    <a:p>
                      <a:pPr algn="ctr"/>
                      <a:endParaRPr lang="en-US" b="1"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7192212"/>
                  </a:ext>
                </a:extLst>
              </a:tr>
              <a:tr h="0">
                <a:tc>
                  <a:txBody>
                    <a:bodyPr/>
                    <a:lstStyle/>
                    <a:p>
                      <a:pPr algn="ctr"/>
                      <a:endParaRPr lang="en-US" b="1"/>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5243439"/>
                  </a:ext>
                </a:extLst>
              </a:tr>
              <a:tr h="0">
                <a:tc>
                  <a:txBody>
                    <a:bodyPr/>
                    <a:lstStyle/>
                    <a:p>
                      <a:pPr algn="ctr"/>
                      <a:endParaRPr lang="en-US"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596746"/>
                  </a:ext>
                </a:extLst>
              </a:tr>
              <a:tr h="0">
                <a:tc>
                  <a:txBody>
                    <a:bodyPr/>
                    <a:lstStyle/>
                    <a:p>
                      <a:pPr algn="ctr"/>
                      <a:r>
                        <a:rPr lang="en-US" b="1" dirty="0"/>
                        <a:t>0x0</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33544967"/>
                  </a:ext>
                </a:extLst>
              </a:tr>
            </a:tbl>
          </a:graphicData>
        </a:graphic>
      </p:graphicFrame>
      <p:sp>
        <p:nvSpPr>
          <p:cNvPr id="32" name="TextBox 31">
            <a:extLst>
              <a:ext uri="{FF2B5EF4-FFF2-40B4-BE49-F238E27FC236}">
                <a16:creationId xmlns:a16="http://schemas.microsoft.com/office/drawing/2014/main" id="{FDEE2E07-9EDC-45D8-81BB-392CD472BFC7}"/>
              </a:ext>
            </a:extLst>
          </p:cNvPr>
          <p:cNvSpPr txBox="1"/>
          <p:nvPr/>
        </p:nvSpPr>
        <p:spPr>
          <a:xfrm>
            <a:off x="5113775" y="3906613"/>
            <a:ext cx="1688667" cy="369332"/>
          </a:xfrm>
          <a:prstGeom prst="rect">
            <a:avLst/>
          </a:prstGeom>
          <a:noFill/>
        </p:spPr>
        <p:txBody>
          <a:bodyPr wrap="none" rtlCol="0">
            <a:spAutoFit/>
          </a:bodyPr>
          <a:lstStyle/>
          <a:p>
            <a:pPr algn="ctr"/>
            <a:r>
              <a:rPr lang="en-US" b="1" dirty="0"/>
              <a:t>Service row 0x2</a:t>
            </a:r>
          </a:p>
        </p:txBody>
      </p:sp>
      <p:sp>
        <p:nvSpPr>
          <p:cNvPr id="33" name="TextBox 32">
            <a:extLst>
              <a:ext uri="{FF2B5EF4-FFF2-40B4-BE49-F238E27FC236}">
                <a16:creationId xmlns:a16="http://schemas.microsoft.com/office/drawing/2014/main" id="{18A2FF3F-F100-4A15-AAE2-0560C09D4678}"/>
              </a:ext>
            </a:extLst>
          </p:cNvPr>
          <p:cNvSpPr txBox="1"/>
          <p:nvPr/>
        </p:nvSpPr>
        <p:spPr>
          <a:xfrm>
            <a:off x="4927335" y="4605038"/>
            <a:ext cx="2015615" cy="1200329"/>
          </a:xfrm>
          <a:prstGeom prst="rect">
            <a:avLst/>
          </a:prstGeom>
          <a:noFill/>
        </p:spPr>
        <p:txBody>
          <a:bodyPr wrap="none" rtlCol="0">
            <a:spAutoFit/>
          </a:bodyPr>
          <a:lstStyle/>
          <a:p>
            <a:pPr marL="285750" indent="-285750" algn="ctr">
              <a:buFont typeface="Arial" panose="020B0604020202020204" pitchFamily="34" charset="0"/>
              <a:buChar char="•"/>
            </a:pPr>
            <a:r>
              <a:rPr lang="en-US" b="1" dirty="0"/>
              <a:t>Refresh row 0x0</a:t>
            </a:r>
          </a:p>
          <a:p>
            <a:pPr marL="285750" indent="-285750" algn="ctr">
              <a:buFont typeface="Arial" panose="020B0604020202020204" pitchFamily="34" charset="0"/>
              <a:buChar char="•"/>
            </a:pPr>
            <a:r>
              <a:rPr lang="en-US" b="1" dirty="0"/>
              <a:t>Refresh row 0x1</a:t>
            </a:r>
          </a:p>
          <a:p>
            <a:pPr marL="285750" indent="-285750" algn="ctr">
              <a:buFont typeface="Arial" panose="020B0604020202020204" pitchFamily="34" charset="0"/>
              <a:buChar char="•"/>
            </a:pPr>
            <a:r>
              <a:rPr lang="en-US" b="1" dirty="0"/>
              <a:t>Refresh row 0x3</a:t>
            </a:r>
          </a:p>
          <a:p>
            <a:pPr marL="285750" indent="-285750" algn="ctr">
              <a:buFont typeface="Arial" panose="020B0604020202020204" pitchFamily="34" charset="0"/>
              <a:buChar char="•"/>
            </a:pPr>
            <a:r>
              <a:rPr lang="en-US" b="1" dirty="0"/>
              <a:t>Refresh row 0x4</a:t>
            </a:r>
          </a:p>
        </p:txBody>
      </p:sp>
      <p:sp>
        <p:nvSpPr>
          <p:cNvPr id="34" name="Arrow: Right 33">
            <a:extLst>
              <a:ext uri="{FF2B5EF4-FFF2-40B4-BE49-F238E27FC236}">
                <a16:creationId xmlns:a16="http://schemas.microsoft.com/office/drawing/2014/main" id="{4FB75814-7E8D-4940-97A2-D7D03282943D}"/>
              </a:ext>
            </a:extLst>
          </p:cNvPr>
          <p:cNvSpPr/>
          <p:nvPr/>
        </p:nvSpPr>
        <p:spPr>
          <a:xfrm>
            <a:off x="5077830" y="4256697"/>
            <a:ext cx="1929008" cy="288099"/>
          </a:xfrm>
          <a:prstGeom prst="rightArrow">
            <a:avLst/>
          </a:prstGeom>
          <a:noFill/>
          <a:ln w="349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 name="Title 1">
            <a:extLst>
              <a:ext uri="{FF2B5EF4-FFF2-40B4-BE49-F238E27FC236}">
                <a16:creationId xmlns:a16="http://schemas.microsoft.com/office/drawing/2014/main" id="{F04BEAE1-7EEE-4185-9119-F0C465F9940D}"/>
              </a:ext>
            </a:extLst>
          </p:cNvPr>
          <p:cNvSpPr txBox="1">
            <a:spLocks/>
          </p:cNvSpPr>
          <p:nvPr/>
        </p:nvSpPr>
        <p:spPr>
          <a:xfrm>
            <a:off x="838200" y="13770"/>
            <a:ext cx="10515600" cy="418471"/>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Calibri" panose="020F0502020204030204" pitchFamily="34" charset="0"/>
                <a:ea typeface="+mj-ea"/>
                <a:cs typeface="Calibri" panose="020F0502020204030204" pitchFamily="34" charset="0"/>
              </a:defRPr>
            </a:lvl1pPr>
          </a:lstStyle>
          <a:p>
            <a:pPr algn="ctr"/>
            <a:r>
              <a:rPr lang="en-US" sz="2800" dirty="0">
                <a:solidFill>
                  <a:srgbClr val="FFC000"/>
                </a:solidFill>
              </a:rPr>
              <a:t>Tracking</a:t>
            </a:r>
          </a:p>
        </p:txBody>
      </p:sp>
      <p:sp>
        <p:nvSpPr>
          <p:cNvPr id="37" name="Title 1">
            <a:extLst>
              <a:ext uri="{FF2B5EF4-FFF2-40B4-BE49-F238E27FC236}">
                <a16:creationId xmlns:a16="http://schemas.microsoft.com/office/drawing/2014/main" id="{FE244FA0-8F6A-43D7-9E62-2A55D9BF1B8F}"/>
              </a:ext>
            </a:extLst>
          </p:cNvPr>
          <p:cNvSpPr txBox="1">
            <a:spLocks/>
          </p:cNvSpPr>
          <p:nvPr/>
        </p:nvSpPr>
        <p:spPr>
          <a:xfrm>
            <a:off x="838200" y="3306696"/>
            <a:ext cx="10515600" cy="418471"/>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Calibri" panose="020F0502020204030204" pitchFamily="34" charset="0"/>
                <a:ea typeface="+mj-ea"/>
                <a:cs typeface="Calibri" panose="020F0502020204030204" pitchFamily="34" charset="0"/>
              </a:defRPr>
            </a:lvl1pPr>
          </a:lstStyle>
          <a:p>
            <a:pPr algn="ctr"/>
            <a:r>
              <a:rPr lang="en-US" sz="2800" dirty="0">
                <a:solidFill>
                  <a:srgbClr val="FFC000"/>
                </a:solidFill>
              </a:rPr>
              <a:t>Performing Mitigation</a:t>
            </a:r>
          </a:p>
        </p:txBody>
      </p:sp>
    </p:spTree>
    <p:extLst>
      <p:ext uri="{BB962C8B-B14F-4D97-AF65-F5344CB8AC3E}">
        <p14:creationId xmlns:p14="http://schemas.microsoft.com/office/powerpoint/2010/main" val="81494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par>
                                <p:cTn id="43" presetID="10" presetClass="entr" presetSubtype="0" fill="hold"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500"/>
                                        <p:tgtEl>
                                          <p:spTgt spid="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par>
                                <p:cTn id="49" presetID="10"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par>
                                <p:cTn id="61" presetID="1" presetClass="exit" presetSubtype="0" fill="hold" grpId="1" nodeType="withEffect">
                                  <p:stCondLst>
                                    <p:cond delay="0"/>
                                  </p:stCondLst>
                                  <p:childTnLst>
                                    <p:set>
                                      <p:cBhvr>
                                        <p:cTn id="62" dur="1" fill="hold">
                                          <p:stCondLst>
                                            <p:cond delay="0"/>
                                          </p:stCondLst>
                                        </p:cTn>
                                        <p:tgtEl>
                                          <p:spTgt spid="22"/>
                                        </p:tgtEl>
                                        <p:attrNameLst>
                                          <p:attrName>style.visibility</p:attrName>
                                        </p:attrNameLst>
                                      </p:cBhvr>
                                      <p:to>
                                        <p:strVal val="hidden"/>
                                      </p:to>
                                    </p:set>
                                  </p:childTnLst>
                                </p:cTn>
                              </p:par>
                              <p:par>
                                <p:cTn id="63" presetID="10" presetClass="entr" presetSubtype="0" fill="hold" grpId="0" nodeType="with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500"/>
                                        <p:tgtEl>
                                          <p:spTgt spid="1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500"/>
                                        <p:tgtEl>
                                          <p:spTgt spid="1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500"/>
                                        <p:tgtEl>
                                          <p:spTgt spid="15"/>
                                        </p:tgtEl>
                                      </p:cBhvr>
                                    </p:animEffect>
                                  </p:childTnLst>
                                </p:cTn>
                              </p:par>
                              <p:par>
                                <p:cTn id="74" presetID="10" presetClass="entr" presetSubtype="0" fill="hold"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500"/>
                                        <p:tgtEl>
                                          <p:spTgt spid="1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fade">
                                      <p:cBhvr>
                                        <p:cTn id="87" dur="500"/>
                                        <p:tgtEl>
                                          <p:spTgt spid="37"/>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500"/>
                                        <p:tgtEl>
                                          <p:spTgt spid="2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5"/>
                                        </p:tgtEl>
                                        <p:attrNameLst>
                                          <p:attrName>style.visibility</p:attrName>
                                        </p:attrNameLst>
                                      </p:cBhvr>
                                      <p:to>
                                        <p:strVal val="visible"/>
                                      </p:to>
                                    </p:set>
                                    <p:animEffect transition="in" filter="fade">
                                      <p:cBhvr>
                                        <p:cTn id="95" dur="500"/>
                                        <p:tgtEl>
                                          <p:spTgt spid="25"/>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fade">
                                      <p:cBhvr>
                                        <p:cTn id="98" dur="500"/>
                                        <p:tgtEl>
                                          <p:spTgt spid="26"/>
                                        </p:tgtEl>
                                      </p:cBhvr>
                                    </p:animEffect>
                                  </p:childTnLst>
                                </p:cTn>
                              </p:par>
                              <p:par>
                                <p:cTn id="99" presetID="10" presetClass="entr" presetSubtype="0" fill="hold" nodeType="with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fade">
                                      <p:cBhvr>
                                        <p:cTn id="101" dur="500"/>
                                        <p:tgtEl>
                                          <p:spTgt spid="27"/>
                                        </p:tgtEl>
                                      </p:cBhvr>
                                    </p:animEffect>
                                  </p:childTnLst>
                                </p:cTn>
                              </p:par>
                              <p:par>
                                <p:cTn id="102" presetID="10" presetClass="entr" presetSubtype="0" fill="hold" nodeType="withEffect">
                                  <p:stCondLst>
                                    <p:cond delay="0"/>
                                  </p:stCondLst>
                                  <p:childTnLst>
                                    <p:set>
                                      <p:cBhvr>
                                        <p:cTn id="103" dur="1" fill="hold">
                                          <p:stCondLst>
                                            <p:cond delay="0"/>
                                          </p:stCondLst>
                                        </p:cTn>
                                        <p:tgtEl>
                                          <p:spTgt spid="28"/>
                                        </p:tgtEl>
                                        <p:attrNameLst>
                                          <p:attrName>style.visibility</p:attrName>
                                        </p:attrNameLst>
                                      </p:cBhvr>
                                      <p:to>
                                        <p:strVal val="visible"/>
                                      </p:to>
                                    </p:set>
                                    <p:animEffect transition="in" filter="fade">
                                      <p:cBhvr>
                                        <p:cTn id="104" dur="500"/>
                                        <p:tgtEl>
                                          <p:spTgt spid="28"/>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fade">
                                      <p:cBhvr>
                                        <p:cTn id="107" dur="500"/>
                                        <p:tgtEl>
                                          <p:spTgt spid="29"/>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30"/>
                                        </p:tgtEl>
                                        <p:attrNameLst>
                                          <p:attrName>style.visibility</p:attrName>
                                        </p:attrNameLst>
                                      </p:cBhvr>
                                      <p:to>
                                        <p:strVal val="visible"/>
                                      </p:to>
                                    </p:set>
                                    <p:animEffect transition="in" filter="fade">
                                      <p:cBhvr>
                                        <p:cTn id="110" dur="500"/>
                                        <p:tgtEl>
                                          <p:spTgt spid="30"/>
                                        </p:tgtEl>
                                      </p:cBhvr>
                                    </p:animEffect>
                                  </p:childTnLst>
                                </p:cTn>
                              </p:par>
                              <p:par>
                                <p:cTn id="111" presetID="10" presetClass="entr" presetSubtype="0" fill="hold"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500"/>
                                        <p:tgtEl>
                                          <p:spTgt spid="31"/>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500"/>
                                        <p:tgtEl>
                                          <p:spTgt spid="32"/>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fade">
                                      <p:cBhvr>
                                        <p:cTn id="119" dur="500"/>
                                        <p:tgtEl>
                                          <p:spTgt spid="33"/>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fade">
                                      <p:cBhvr>
                                        <p:cTn id="1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2" grpId="0" animBg="1"/>
      <p:bldP spid="13" grpId="0"/>
      <p:bldP spid="15" grpId="0"/>
      <p:bldP spid="16" grpId="0"/>
      <p:bldP spid="18" grpId="0" animBg="1"/>
      <p:bldP spid="19" grpId="0"/>
      <p:bldP spid="20" grpId="0"/>
      <p:bldP spid="21" grpId="0"/>
      <p:bldP spid="22" grpId="0" animBg="1"/>
      <p:bldP spid="22" grpId="1" animBg="1"/>
      <p:bldP spid="23" grpId="0"/>
      <p:bldP spid="25" grpId="0"/>
      <p:bldP spid="26" grpId="0"/>
      <p:bldP spid="29" grpId="0"/>
      <p:bldP spid="30" grpId="0"/>
      <p:bldP spid="32" grpId="0"/>
      <p:bldP spid="33" grpId="0"/>
      <p:bldP spid="34" grpId="0" animBg="1"/>
      <p:bldP spid="36" grpId="0"/>
      <p:bldP spid="37"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ustom 1">
      <a:majorFont>
        <a:latin typeface="Calibri"/>
        <a:ea typeface=""/>
        <a:cs typeface=""/>
      </a:majorFont>
      <a:minorFont>
        <a:latin typeface="Calibri"/>
        <a:ea typeface=""/>
        <a:cs typeface=""/>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82C2023272D745926F260FF704F369" ma:contentTypeVersion="2" ma:contentTypeDescription="Create a new document." ma:contentTypeScope="" ma:versionID="13c91294caae90939b7a2a35432913ae">
  <xsd:schema xmlns:xsd="http://www.w3.org/2001/XMLSchema" xmlns:xs="http://www.w3.org/2001/XMLSchema" xmlns:p="http://schemas.microsoft.com/office/2006/metadata/properties" xmlns:ns2="3b0745de-fba7-466f-bf97-191190f9a6f2" targetNamespace="http://schemas.microsoft.com/office/2006/metadata/properties" ma:root="true" ma:fieldsID="eff369149e8e04a81fbcc83f29693619" ns2:_="">
    <xsd:import namespace="3b0745de-fba7-466f-bf97-191190f9a6f2"/>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0745de-fba7-466f-bf97-191190f9a6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AC2BCA-38FF-4737-A294-395CA405A64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5B21D4A-34B4-4477-966A-ACC3DDB3C7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0745de-fba7-466f-bf97-191190f9a6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760090-9AF0-4D11-BBF5-9628F93819A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otalTime>1703</TotalTime>
  <Words>3661</Words>
  <Application>Microsoft Office PowerPoint</Application>
  <PresentationFormat>Widescreen</PresentationFormat>
  <Paragraphs>407</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Depth</vt:lpstr>
      <vt:lpstr>Panopticon: A Complete In-DRAM Rowhammer (RH) Mitigation https://github.com/microsoft/Panopticon</vt:lpstr>
      <vt:lpstr>Why is Rowhammer Still with Us?</vt:lpstr>
      <vt:lpstr>Panopticon: Complete, In-DRAM Mitigation</vt:lpstr>
      <vt:lpstr>Outline</vt:lpstr>
      <vt:lpstr>4 Prior RH Mitigation Approaches</vt:lpstr>
      <vt:lpstr>1. Tracking has Significant Cost Overhead</vt:lpstr>
      <vt:lpstr>2. Tracking Require Changes at Many Layers</vt:lpstr>
      <vt:lpstr>Outline</vt:lpstr>
      <vt:lpstr>PowerPoint Presentation</vt:lpstr>
      <vt:lpstr>Challenge 1: When to Service Queue?</vt:lpstr>
      <vt:lpstr>Challenge #2: Where to Implement Queue?</vt:lpstr>
      <vt:lpstr>Outline</vt:lpstr>
      <vt:lpstr>Cell Mats Storing Data</vt:lpstr>
      <vt:lpstr>Cell Mats Storing Counters</vt:lpstr>
      <vt:lpstr>DRAM View of Panopticon </vt:lpstr>
      <vt:lpstr>Security Analysis: Is It Difficult to  Create Undesirable Scenarios?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STEMA: Secure, Trustworthy &amp; Enhanced Memory for Azure</dc:title>
  <dc:creator>Stefan</dc:creator>
  <cp:lastModifiedBy>Stefan Saroiu</cp:lastModifiedBy>
  <cp:revision>225</cp:revision>
  <dcterms:created xsi:type="dcterms:W3CDTF">2020-06-02T02:39:43Z</dcterms:created>
  <dcterms:modified xsi:type="dcterms:W3CDTF">2021-06-15T22:41:01Z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etDate">
    <vt:lpwstr>2020-06-03T21:29:37Z</vt:lpwstr>
  </property>
  <property fmtid="{D5CDD505-2E9C-101B-9397-08002B2CF9AE}" pid="4" name="MSIP_Label_f42aa342-8706-4288-bd11-ebb85995028c_Method">
    <vt:lpwstr>Standard</vt:lpwstr>
  </property>
  <property fmtid="{D5CDD505-2E9C-101B-9397-08002B2CF9AE}" pid="5" name="MSIP_Label_f42aa342-8706-4288-bd11-ebb85995028c_Name">
    <vt:lpwstr>Internal</vt:lpwstr>
  </property>
  <property fmtid="{D5CDD505-2E9C-101B-9397-08002B2CF9AE}" pid="6" name="MSIP_Label_f42aa342-8706-4288-bd11-ebb85995028c_SiteId">
    <vt:lpwstr>72f988bf-86f1-41af-91ab-2d7cd011db47</vt:lpwstr>
  </property>
  <property fmtid="{D5CDD505-2E9C-101B-9397-08002B2CF9AE}" pid="7" name="MSIP_Label_f42aa342-8706-4288-bd11-ebb85995028c_ActionId">
    <vt:lpwstr>76aec33a-491b-4946-ba37-5858821e2964</vt:lpwstr>
  </property>
  <property fmtid="{D5CDD505-2E9C-101B-9397-08002B2CF9AE}" pid="8" name="MSIP_Label_f42aa342-8706-4288-bd11-ebb85995028c_ContentBits">
    <vt:lpwstr>0</vt:lpwstr>
  </property>
</Properties>
</file>