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1" r:id="rId4"/>
  </p:sldMasterIdLst>
  <p:notesMasterIdLst>
    <p:notesMasterId r:id="rId22"/>
  </p:notesMasterIdLst>
  <p:sldIdLst>
    <p:sldId id="2204" r:id="rId5"/>
    <p:sldId id="2161" r:id="rId6"/>
    <p:sldId id="2216" r:id="rId7"/>
    <p:sldId id="2217" r:id="rId8"/>
    <p:sldId id="2231" r:id="rId9"/>
    <p:sldId id="2232" r:id="rId10"/>
    <p:sldId id="2233" r:id="rId11"/>
    <p:sldId id="2218" r:id="rId12"/>
    <p:sldId id="2219" r:id="rId13"/>
    <p:sldId id="2221" r:id="rId14"/>
    <p:sldId id="2234" r:id="rId15"/>
    <p:sldId id="2224" r:id="rId16"/>
    <p:sldId id="2225" r:id="rId17"/>
    <p:sldId id="2226" r:id="rId18"/>
    <p:sldId id="2235" r:id="rId19"/>
    <p:sldId id="2228" r:id="rId20"/>
    <p:sldId id="223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2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jmand Samuel" initials="AS" lastIdx="2" clrIdx="0">
    <p:extLst>
      <p:ext uri="{19B8F6BF-5375-455C-9EA6-DF929625EA0E}">
        <p15:presenceInfo xmlns:p15="http://schemas.microsoft.com/office/powerpoint/2012/main" userId="S-1-5-21-2127521184-1604012920-1887927527-4758390" providerId="AD"/>
      </p:ext>
    </p:extLst>
  </p:cmAuthor>
  <p:cmAuthor id="2" name="Lenin Ravindranath Sivalingam" initials="LS" lastIdx="14" clrIdx="1">
    <p:extLst>
      <p:ext uri="{19B8F6BF-5375-455C-9EA6-DF929625EA0E}">
        <p15:presenceInfo xmlns:p15="http://schemas.microsoft.com/office/powerpoint/2012/main" userId="S0037FFE8BC50719@LIVE.COM" providerId="AD"/>
      </p:ext>
    </p:extLst>
  </p:cmAuthor>
  <p:cmAuthor id="3" name="Stefan Saroiu" initials="SS" lastIdx="3" clrIdx="2">
    <p:extLst>
      <p:ext uri="{19B8F6BF-5375-455C-9EA6-DF929625EA0E}">
        <p15:presenceInfo xmlns:p15="http://schemas.microsoft.com/office/powerpoint/2012/main" userId="S-1-5-21-2127521184-1604012920-1887927527-48942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E1E"/>
    <a:srgbClr val="11445B"/>
    <a:srgbClr val="582508"/>
    <a:srgbClr val="7F98C5"/>
    <a:srgbClr val="C00000"/>
    <a:srgbClr val="FCB11C"/>
    <a:srgbClr val="FFFFFF"/>
    <a:srgbClr val="FFC0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1692" autoAdjust="0"/>
  </p:normalViewPr>
  <p:slideViewPr>
    <p:cSldViewPr snapToGrid="0">
      <p:cViewPr varScale="1">
        <p:scale>
          <a:sx n="70" d="100"/>
          <a:sy n="70" d="100"/>
        </p:scale>
        <p:origin x="2094" y="66"/>
      </p:cViewPr>
      <p:guideLst>
        <p:guide pos="3840"/>
        <p:guide orient="horz" pos="2208"/>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 Saroiu" userId="3fd66c69479db300" providerId="LiveId" clId="{AC38ED46-55CE-498C-B7CD-87AB49F19E94}"/>
    <pc:docChg chg="undo redo custSel addSld modSld">
      <pc:chgData name="Stefan Saroiu" userId="3fd66c69479db300" providerId="LiveId" clId="{AC38ED46-55CE-498C-B7CD-87AB49F19E94}" dt="2021-03-23T05:11:48.578" v="323" actId="20577"/>
      <pc:docMkLst>
        <pc:docMk/>
      </pc:docMkLst>
      <pc:sldChg chg="modSp mod">
        <pc:chgData name="Stefan Saroiu" userId="3fd66c69479db300" providerId="LiveId" clId="{AC38ED46-55CE-498C-B7CD-87AB49F19E94}" dt="2021-03-23T05:01:47.160" v="254" actId="20577"/>
        <pc:sldMkLst>
          <pc:docMk/>
          <pc:sldMk cId="4239460459" sldId="2179"/>
        </pc:sldMkLst>
        <pc:spChg chg="mod">
          <ac:chgData name="Stefan Saroiu" userId="3fd66c69479db300" providerId="LiveId" clId="{AC38ED46-55CE-498C-B7CD-87AB49F19E94}" dt="2021-03-23T05:01:47.160" v="254" actId="20577"/>
          <ac:spMkLst>
            <pc:docMk/>
            <pc:sldMk cId="4239460459" sldId="2179"/>
            <ac:spMk id="4" creationId="{5700C981-73C9-44C4-937A-145450B73A71}"/>
          </ac:spMkLst>
        </pc:spChg>
      </pc:sldChg>
      <pc:sldChg chg="addSp delSp modSp add mod">
        <pc:chgData name="Stefan Saroiu" userId="3fd66c69479db300" providerId="LiveId" clId="{AC38ED46-55CE-498C-B7CD-87AB49F19E94}" dt="2021-03-23T05:11:48.578" v="323" actId="20577"/>
        <pc:sldMkLst>
          <pc:docMk/>
          <pc:sldMk cId="1574667935" sldId="2184"/>
        </pc:sldMkLst>
        <pc:spChg chg="mod">
          <ac:chgData name="Stefan Saroiu" userId="3fd66c69479db300" providerId="LiveId" clId="{AC38ED46-55CE-498C-B7CD-87AB49F19E94}" dt="2021-03-23T04:51:44.348" v="14" actId="404"/>
          <ac:spMkLst>
            <pc:docMk/>
            <pc:sldMk cId="1574667935" sldId="2184"/>
            <ac:spMk id="4" creationId="{5700C981-73C9-44C4-937A-145450B73A71}"/>
          </ac:spMkLst>
        </pc:spChg>
        <pc:spChg chg="mod">
          <ac:chgData name="Stefan Saroiu" userId="3fd66c69479db300" providerId="LiveId" clId="{AC38ED46-55CE-498C-B7CD-87AB49F19E94}" dt="2021-03-23T04:52:21.507" v="32" actId="404"/>
          <ac:spMkLst>
            <pc:docMk/>
            <pc:sldMk cId="1574667935" sldId="2184"/>
            <ac:spMk id="7" creationId="{8ACE34A1-44C9-45AD-AB97-6D635319BE59}"/>
          </ac:spMkLst>
        </pc:spChg>
        <pc:spChg chg="mod">
          <ac:chgData name="Stefan Saroiu" userId="3fd66c69479db300" providerId="LiveId" clId="{AC38ED46-55CE-498C-B7CD-87AB49F19E94}" dt="2021-03-23T04:52:21.507" v="32" actId="404"/>
          <ac:spMkLst>
            <pc:docMk/>
            <pc:sldMk cId="1574667935" sldId="2184"/>
            <ac:spMk id="8" creationId="{4A95F7B8-33B4-441F-9A41-44EC07B010AE}"/>
          </ac:spMkLst>
        </pc:spChg>
        <pc:spChg chg="mod">
          <ac:chgData name="Stefan Saroiu" userId="3fd66c69479db300" providerId="LiveId" clId="{AC38ED46-55CE-498C-B7CD-87AB49F19E94}" dt="2021-03-23T04:55:52.597" v="80" actId="6549"/>
          <ac:spMkLst>
            <pc:docMk/>
            <pc:sldMk cId="1574667935" sldId="2184"/>
            <ac:spMk id="9" creationId="{6B2A0F97-A1E5-4A83-8439-2FEA331C57FD}"/>
          </ac:spMkLst>
        </pc:spChg>
        <pc:spChg chg="mod">
          <ac:chgData name="Stefan Saroiu" userId="3fd66c69479db300" providerId="LiveId" clId="{AC38ED46-55CE-498C-B7CD-87AB49F19E94}" dt="2021-03-23T04:55:51.780" v="77" actId="20577"/>
          <ac:spMkLst>
            <pc:docMk/>
            <pc:sldMk cId="1574667935" sldId="2184"/>
            <ac:spMk id="10" creationId="{567DF3EB-10F0-4345-AA21-E60B8694B5B9}"/>
          </ac:spMkLst>
        </pc:spChg>
        <pc:spChg chg="mod">
          <ac:chgData name="Stefan Saroiu" userId="3fd66c69479db300" providerId="LiveId" clId="{AC38ED46-55CE-498C-B7CD-87AB49F19E94}" dt="2021-03-23T04:52:21.507" v="32" actId="404"/>
          <ac:spMkLst>
            <pc:docMk/>
            <pc:sldMk cId="1574667935" sldId="2184"/>
            <ac:spMk id="11" creationId="{A51F05F1-2867-4AA4-B391-35A69F9B311E}"/>
          </ac:spMkLst>
        </pc:spChg>
        <pc:spChg chg="mod">
          <ac:chgData name="Stefan Saroiu" userId="3fd66c69479db300" providerId="LiveId" clId="{AC38ED46-55CE-498C-B7CD-87AB49F19E94}" dt="2021-03-23T04:52:21.507" v="32" actId="404"/>
          <ac:spMkLst>
            <pc:docMk/>
            <pc:sldMk cId="1574667935" sldId="2184"/>
            <ac:spMk id="12" creationId="{6A09E3BA-976F-44CF-9CA7-38E4D4B54905}"/>
          </ac:spMkLst>
        </pc:spChg>
        <pc:spChg chg="mod">
          <ac:chgData name="Stefan Saroiu" userId="3fd66c69479db300" providerId="LiveId" clId="{AC38ED46-55CE-498C-B7CD-87AB49F19E94}" dt="2021-03-23T04:59:47.924" v="212" actId="14100"/>
          <ac:spMkLst>
            <pc:docMk/>
            <pc:sldMk cId="1574667935" sldId="2184"/>
            <ac:spMk id="14" creationId="{E3A8C5FF-06E0-448D-A2B4-A7EB0BF58D99}"/>
          </ac:spMkLst>
        </pc:spChg>
        <pc:spChg chg="mod">
          <ac:chgData name="Stefan Saroiu" userId="3fd66c69479db300" providerId="LiveId" clId="{AC38ED46-55CE-498C-B7CD-87AB49F19E94}" dt="2021-03-23T04:54:12.058" v="71" actId="20577"/>
          <ac:spMkLst>
            <pc:docMk/>
            <pc:sldMk cId="1574667935" sldId="2184"/>
            <ac:spMk id="16" creationId="{A776DA16-2552-492E-9ED9-2E95735548D4}"/>
          </ac:spMkLst>
        </pc:spChg>
        <pc:spChg chg="mod">
          <ac:chgData name="Stefan Saroiu" userId="3fd66c69479db300" providerId="LiveId" clId="{AC38ED46-55CE-498C-B7CD-87AB49F19E94}" dt="2021-03-23T04:54:20.639" v="73" actId="20577"/>
          <ac:spMkLst>
            <pc:docMk/>
            <pc:sldMk cId="1574667935" sldId="2184"/>
            <ac:spMk id="17" creationId="{BBE75E78-9D42-4AEE-8B1C-857E1CDBE616}"/>
          </ac:spMkLst>
        </pc:spChg>
        <pc:grpChg chg="add del mod">
          <ac:chgData name="Stefan Saroiu" userId="3fd66c69479db300" providerId="LiveId" clId="{AC38ED46-55CE-498C-B7CD-87AB49F19E94}" dt="2021-03-23T04:59:52.419" v="213" actId="14100"/>
          <ac:grpSpMkLst>
            <pc:docMk/>
            <pc:sldMk cId="1574667935" sldId="2184"/>
            <ac:grpSpMk id="2" creationId="{DA729E69-070E-4B67-9E5E-DF0FBB0AED95}"/>
          </ac:grpSpMkLst>
        </pc:grpChg>
        <pc:grpChg chg="add del mod">
          <ac:chgData name="Stefan Saroiu" userId="3fd66c69479db300" providerId="LiveId" clId="{AC38ED46-55CE-498C-B7CD-87AB49F19E94}" dt="2021-03-23T04:59:56.714" v="214" actId="14100"/>
          <ac:grpSpMkLst>
            <pc:docMk/>
            <pc:sldMk cId="1574667935" sldId="2184"/>
            <ac:grpSpMk id="3" creationId="{0A8C5A33-9130-448F-A539-5861B01622B3}"/>
          </ac:grpSpMkLst>
        </pc:grpChg>
        <pc:grpChg chg="add del mod">
          <ac:chgData name="Stefan Saroiu" userId="3fd66c69479db300" providerId="LiveId" clId="{AC38ED46-55CE-498C-B7CD-87AB49F19E94}" dt="2021-03-23T05:00:02.673" v="215" actId="14100"/>
          <ac:grpSpMkLst>
            <pc:docMk/>
            <pc:sldMk cId="1574667935" sldId="2184"/>
            <ac:grpSpMk id="13" creationId="{E25BAA8F-5CE6-42FD-B9F0-4A78E52BA1CF}"/>
          </ac:grpSpMkLst>
        </pc:grpChg>
        <pc:grpChg chg="add mod">
          <ac:chgData name="Stefan Saroiu" userId="3fd66c69479db300" providerId="LiveId" clId="{AC38ED46-55CE-498C-B7CD-87AB49F19E94}" dt="2021-03-23T04:59:52.419" v="213" actId="14100"/>
          <ac:grpSpMkLst>
            <pc:docMk/>
            <pc:sldMk cId="1574667935" sldId="2184"/>
            <ac:grpSpMk id="15" creationId="{274E0AA8-3B88-4977-8E21-481A20EE34DE}"/>
          </ac:grpSpMkLst>
        </pc:grpChg>
        <pc:graphicFrameChg chg="mod modGraphic">
          <ac:chgData name="Stefan Saroiu" userId="3fd66c69479db300" providerId="LiveId" clId="{AC38ED46-55CE-498C-B7CD-87AB49F19E94}" dt="2021-03-23T05:11:48.578" v="323" actId="20577"/>
          <ac:graphicFrameMkLst>
            <pc:docMk/>
            <pc:sldMk cId="1574667935" sldId="2184"/>
            <ac:graphicFrameMk id="6" creationId="{03380E02-15DF-4B96-930D-D166495DEE94}"/>
          </ac:graphicFrameMkLst>
        </pc:graphicFrameChg>
      </pc:sldChg>
    </pc:docChg>
  </pc:docChgLst>
  <pc:docChgLst>
    <pc:chgData name="Stefan Saroiu" userId="3fd66c69479db300" providerId="LiveId" clId="{3470B9EE-5225-4054-B4AD-5D6E0F32632D}"/>
    <pc:docChg chg="undo redo custSel addSld delSld modSld">
      <pc:chgData name="Stefan Saroiu" userId="3fd66c69479db300" providerId="LiveId" clId="{3470B9EE-5225-4054-B4AD-5D6E0F32632D}" dt="2021-03-16T18:10:25.118" v="6535" actId="47"/>
      <pc:docMkLst>
        <pc:docMk/>
      </pc:docMkLst>
      <pc:sldChg chg="modSp mod">
        <pc:chgData name="Stefan Saroiu" userId="3fd66c69479db300" providerId="LiveId" clId="{3470B9EE-5225-4054-B4AD-5D6E0F32632D}" dt="2021-03-10T06:10:56.064" v="338" actId="20577"/>
        <pc:sldMkLst>
          <pc:docMk/>
          <pc:sldMk cId="997292547" sldId="2105"/>
        </pc:sldMkLst>
        <pc:spChg chg="mod">
          <ac:chgData name="Stefan Saroiu" userId="3fd66c69479db300" providerId="LiveId" clId="{3470B9EE-5225-4054-B4AD-5D6E0F32632D}" dt="2021-03-10T06:10:56.064" v="338" actId="20577"/>
          <ac:spMkLst>
            <pc:docMk/>
            <pc:sldMk cId="997292547" sldId="2105"/>
            <ac:spMk id="2" creationId="{0F03AB08-F424-4E5B-9758-C60EF183F1D4}"/>
          </ac:spMkLst>
        </pc:spChg>
        <pc:spChg chg="mod">
          <ac:chgData name="Stefan Saroiu" userId="3fd66c69479db300" providerId="LiveId" clId="{3470B9EE-5225-4054-B4AD-5D6E0F32632D}" dt="2021-03-10T06:08:26.111" v="213" actId="20577"/>
          <ac:spMkLst>
            <pc:docMk/>
            <pc:sldMk cId="997292547" sldId="2105"/>
            <ac:spMk id="3" creationId="{52962286-8EDD-481D-BA32-A503AB95DEA3}"/>
          </ac:spMkLst>
        </pc:spChg>
      </pc:sldChg>
      <pc:sldChg chg="modSp mod modNotesTx">
        <pc:chgData name="Stefan Saroiu" userId="3fd66c69479db300" providerId="LiveId" clId="{3470B9EE-5225-4054-B4AD-5D6E0F32632D}" dt="2021-03-14T17:43:23.793" v="5190" actId="20577"/>
        <pc:sldMkLst>
          <pc:docMk/>
          <pc:sldMk cId="2440104485" sldId="2111"/>
        </pc:sldMkLst>
        <pc:spChg chg="mod">
          <ac:chgData name="Stefan Saroiu" userId="3fd66c69479db300" providerId="LiveId" clId="{3470B9EE-5225-4054-B4AD-5D6E0F32632D}" dt="2021-03-14T17:43:21.242" v="5180" actId="120"/>
          <ac:spMkLst>
            <pc:docMk/>
            <pc:sldMk cId="2440104485" sldId="2111"/>
            <ac:spMk id="2" creationId="{0F03AB08-F424-4E5B-9758-C60EF183F1D4}"/>
          </ac:spMkLst>
        </pc:spChg>
        <pc:spChg chg="mod">
          <ac:chgData name="Stefan Saroiu" userId="3fd66c69479db300" providerId="LiveId" clId="{3470B9EE-5225-4054-B4AD-5D6E0F32632D}" dt="2021-03-14T17:43:23.793" v="5190" actId="20577"/>
          <ac:spMkLst>
            <pc:docMk/>
            <pc:sldMk cId="2440104485" sldId="2111"/>
            <ac:spMk id="3" creationId="{52962286-8EDD-481D-BA32-A503AB95DEA3}"/>
          </ac:spMkLst>
        </pc:spChg>
      </pc:sldChg>
      <pc:sldChg chg="del">
        <pc:chgData name="Stefan Saroiu" userId="3fd66c69479db300" providerId="LiveId" clId="{3470B9EE-5225-4054-B4AD-5D6E0F32632D}" dt="2021-03-10T06:04:41.847" v="102" actId="2696"/>
        <pc:sldMkLst>
          <pc:docMk/>
          <pc:sldMk cId="1742206184" sldId="2112"/>
        </pc:sldMkLst>
      </pc:sldChg>
      <pc:sldChg chg="add">
        <pc:chgData name="Stefan Saroiu" userId="3fd66c69479db300" providerId="LiveId" clId="{3470B9EE-5225-4054-B4AD-5D6E0F32632D}" dt="2021-03-10T06:04:43.160" v="103"/>
        <pc:sldMkLst>
          <pc:docMk/>
          <pc:sldMk cId="3278362855" sldId="2112"/>
        </pc:sldMkLst>
      </pc:sldChg>
      <pc:sldChg chg="add">
        <pc:chgData name="Stefan Saroiu" userId="3fd66c69479db300" providerId="LiveId" clId="{3470B9EE-5225-4054-B4AD-5D6E0F32632D}" dt="2021-03-10T06:04:43.160" v="103"/>
        <pc:sldMkLst>
          <pc:docMk/>
          <pc:sldMk cId="1649672349" sldId="2113"/>
        </pc:sldMkLst>
      </pc:sldChg>
      <pc:sldChg chg="del">
        <pc:chgData name="Stefan Saroiu" userId="3fd66c69479db300" providerId="LiveId" clId="{3470B9EE-5225-4054-B4AD-5D6E0F32632D}" dt="2021-03-10T06:04:41.847" v="102" actId="2696"/>
        <pc:sldMkLst>
          <pc:docMk/>
          <pc:sldMk cId="3652759819" sldId="2113"/>
        </pc:sldMkLst>
      </pc:sldChg>
      <pc:sldChg chg="addSp delSp modSp add mod modClrScheme modAnim chgLayout modNotesTx">
        <pc:chgData name="Stefan Saroiu" userId="3fd66c69479db300" providerId="LiveId" clId="{3470B9EE-5225-4054-B4AD-5D6E0F32632D}" dt="2021-03-16T03:13:45.602" v="6313"/>
        <pc:sldMkLst>
          <pc:docMk/>
          <pc:sldMk cId="844969468" sldId="2146"/>
        </pc:sldMkLst>
        <pc:spChg chg="add del mod ord">
          <ac:chgData name="Stefan Saroiu" userId="3fd66c69479db300" providerId="LiveId" clId="{3470B9EE-5225-4054-B4AD-5D6E0F32632D}" dt="2021-03-16T02:20:18.637" v="5542" actId="478"/>
          <ac:spMkLst>
            <pc:docMk/>
            <pc:sldMk cId="844969468" sldId="2146"/>
            <ac:spMk id="2" creationId="{57083E4E-B21B-4ACC-AF8D-5145C20ED9C3}"/>
          </ac:spMkLst>
        </pc:spChg>
        <pc:spChg chg="add del mod">
          <ac:chgData name="Stefan Saroiu" userId="3fd66c69479db300" providerId="LiveId" clId="{3470B9EE-5225-4054-B4AD-5D6E0F32632D}" dt="2021-03-10T06:05:54.652" v="125" actId="478"/>
          <ac:spMkLst>
            <pc:docMk/>
            <pc:sldMk cId="844969468" sldId="2146"/>
            <ac:spMk id="3" creationId="{04331A7B-FB48-47A1-9A1E-067E67E008CE}"/>
          </ac:spMkLst>
        </pc:spChg>
        <pc:spChg chg="mod">
          <ac:chgData name="Stefan Saroiu" userId="3fd66c69479db300" providerId="LiveId" clId="{3470B9EE-5225-4054-B4AD-5D6E0F32632D}" dt="2021-03-10T06:10:45.412" v="322" actId="14100"/>
          <ac:spMkLst>
            <pc:docMk/>
            <pc:sldMk cId="844969468" sldId="2146"/>
            <ac:spMk id="4" creationId="{1D7E1AC5-1549-4431-B4AD-DEF26A406793}"/>
          </ac:spMkLst>
        </pc:spChg>
        <pc:spChg chg="del">
          <ac:chgData name="Stefan Saroiu" userId="3fd66c69479db300" providerId="LiveId" clId="{3470B9EE-5225-4054-B4AD-5D6E0F32632D}" dt="2021-03-10T06:05:52.747" v="124" actId="478"/>
          <ac:spMkLst>
            <pc:docMk/>
            <pc:sldMk cId="844969468" sldId="2146"/>
            <ac:spMk id="5" creationId="{57E301ED-CAF6-466F-88F0-CC13E38B7DB0}"/>
          </ac:spMkLst>
        </pc:spChg>
        <pc:spChg chg="add mod">
          <ac:chgData name="Stefan Saroiu" userId="3fd66c69479db300" providerId="LiveId" clId="{3470B9EE-5225-4054-B4AD-5D6E0F32632D}" dt="2021-03-16T02:21:29.250" v="5607" actId="20577"/>
          <ac:spMkLst>
            <pc:docMk/>
            <pc:sldMk cId="844969468" sldId="2146"/>
            <ac:spMk id="7" creationId="{4E9E46AC-320A-4720-85D4-3AEF2059FF18}"/>
          </ac:spMkLst>
        </pc:spChg>
        <pc:spChg chg="mod">
          <ac:chgData name="Stefan Saroiu" userId="3fd66c69479db300" providerId="LiveId" clId="{3470B9EE-5225-4054-B4AD-5D6E0F32632D}" dt="2021-03-10T06:10:50.371" v="331" actId="1037"/>
          <ac:spMkLst>
            <pc:docMk/>
            <pc:sldMk cId="844969468" sldId="2146"/>
            <ac:spMk id="8" creationId="{70E930D9-92F7-4252-824C-625029F1355F}"/>
          </ac:spMkLst>
        </pc:spChg>
        <pc:spChg chg="add mod">
          <ac:chgData name="Stefan Saroiu" userId="3fd66c69479db300" providerId="LiveId" clId="{3470B9EE-5225-4054-B4AD-5D6E0F32632D}" dt="2021-03-16T02:27:39.116" v="5744" actId="1076"/>
          <ac:spMkLst>
            <pc:docMk/>
            <pc:sldMk cId="844969468" sldId="2146"/>
            <ac:spMk id="9" creationId="{265FC3A3-4606-43F1-B7B4-D7AE09522E22}"/>
          </ac:spMkLst>
        </pc:spChg>
        <pc:spChg chg="add del mod">
          <ac:chgData name="Stefan Saroiu" userId="3fd66c69479db300" providerId="LiveId" clId="{3470B9EE-5225-4054-B4AD-5D6E0F32632D}" dt="2021-03-16T02:22:57.650" v="5658" actId="478"/>
          <ac:spMkLst>
            <pc:docMk/>
            <pc:sldMk cId="844969468" sldId="2146"/>
            <ac:spMk id="10" creationId="{ED48B28F-0150-4263-9B59-CF705A62BC6A}"/>
          </ac:spMkLst>
        </pc:spChg>
        <pc:spChg chg="add del mod">
          <ac:chgData name="Stefan Saroiu" userId="3fd66c69479db300" providerId="LiveId" clId="{3470B9EE-5225-4054-B4AD-5D6E0F32632D}" dt="2021-03-16T02:22:59.583" v="5659" actId="478"/>
          <ac:spMkLst>
            <pc:docMk/>
            <pc:sldMk cId="844969468" sldId="2146"/>
            <ac:spMk id="11" creationId="{FA03A3CF-20DE-4ACA-B914-53C8C21699AB}"/>
          </ac:spMkLst>
        </pc:spChg>
        <pc:spChg chg="add mod">
          <ac:chgData name="Stefan Saroiu" userId="3fd66c69479db300" providerId="LiveId" clId="{3470B9EE-5225-4054-B4AD-5D6E0F32632D}" dt="2021-03-16T02:26:39.354" v="5712" actId="692"/>
          <ac:spMkLst>
            <pc:docMk/>
            <pc:sldMk cId="844969468" sldId="2146"/>
            <ac:spMk id="12" creationId="{9436AD3E-8F20-4642-89CC-596E908CEAA8}"/>
          </ac:spMkLst>
        </pc:spChg>
        <pc:spChg chg="add mod">
          <ac:chgData name="Stefan Saroiu" userId="3fd66c69479db300" providerId="LiveId" clId="{3470B9EE-5225-4054-B4AD-5D6E0F32632D}" dt="2021-03-16T02:25:40.217" v="5702" actId="1076"/>
          <ac:spMkLst>
            <pc:docMk/>
            <pc:sldMk cId="844969468" sldId="2146"/>
            <ac:spMk id="13" creationId="{EF80DF5F-14FB-4D4C-ABA7-AED63ECAFA06}"/>
          </ac:spMkLst>
        </pc:spChg>
        <pc:spChg chg="add mod">
          <ac:chgData name="Stefan Saroiu" userId="3fd66c69479db300" providerId="LiveId" clId="{3470B9EE-5225-4054-B4AD-5D6E0F32632D}" dt="2021-03-16T02:23:29.917" v="5667" actId="1076"/>
          <ac:spMkLst>
            <pc:docMk/>
            <pc:sldMk cId="844969468" sldId="2146"/>
            <ac:spMk id="14" creationId="{C73B71FE-59DB-4398-AAA2-C3E7FA235E72}"/>
          </ac:spMkLst>
        </pc:spChg>
        <pc:spChg chg="add mod">
          <ac:chgData name="Stefan Saroiu" userId="3fd66c69479db300" providerId="LiveId" clId="{3470B9EE-5225-4054-B4AD-5D6E0F32632D}" dt="2021-03-16T02:26:53.208" v="5714" actId="108"/>
          <ac:spMkLst>
            <pc:docMk/>
            <pc:sldMk cId="844969468" sldId="2146"/>
            <ac:spMk id="15" creationId="{074BBD65-67CE-42D1-A4F5-C693582FFF7C}"/>
          </ac:spMkLst>
        </pc:spChg>
        <pc:spChg chg="add del mod">
          <ac:chgData name="Stefan Saroiu" userId="3fd66c69479db300" providerId="LiveId" clId="{3470B9EE-5225-4054-B4AD-5D6E0F32632D}" dt="2021-03-16T02:23:01.422" v="5660" actId="478"/>
          <ac:spMkLst>
            <pc:docMk/>
            <pc:sldMk cId="844969468" sldId="2146"/>
            <ac:spMk id="16" creationId="{66F62685-81BE-40FA-823B-C946A932D73C}"/>
          </ac:spMkLst>
        </pc:spChg>
        <pc:spChg chg="add del mod">
          <ac:chgData name="Stefan Saroiu" userId="3fd66c69479db300" providerId="LiveId" clId="{3470B9EE-5225-4054-B4AD-5D6E0F32632D}" dt="2021-03-16T02:23:03.645" v="5661" actId="478"/>
          <ac:spMkLst>
            <pc:docMk/>
            <pc:sldMk cId="844969468" sldId="2146"/>
            <ac:spMk id="17" creationId="{F52241FE-E97C-4D3A-91CA-3E1ECB4E50FB}"/>
          </ac:spMkLst>
        </pc:spChg>
        <pc:spChg chg="add del mod">
          <ac:chgData name="Stefan Saroiu" userId="3fd66c69479db300" providerId="LiveId" clId="{3470B9EE-5225-4054-B4AD-5D6E0F32632D}" dt="2021-03-16T02:23:48.634" v="5673" actId="478"/>
          <ac:spMkLst>
            <pc:docMk/>
            <pc:sldMk cId="844969468" sldId="2146"/>
            <ac:spMk id="18" creationId="{C8331F56-F075-4A10-8600-37FFF1FD39C2}"/>
          </ac:spMkLst>
        </pc:spChg>
        <pc:spChg chg="add del mod">
          <ac:chgData name="Stefan Saroiu" userId="3fd66c69479db300" providerId="LiveId" clId="{3470B9EE-5225-4054-B4AD-5D6E0F32632D}" dt="2021-03-16T02:22:08.729" v="5621" actId="478"/>
          <ac:spMkLst>
            <pc:docMk/>
            <pc:sldMk cId="844969468" sldId="2146"/>
            <ac:spMk id="19" creationId="{3E50AF87-FF0D-48DC-96D8-3E289D42FF8D}"/>
          </ac:spMkLst>
        </pc:spChg>
        <pc:spChg chg="add mod">
          <ac:chgData name="Stefan Saroiu" userId="3fd66c69479db300" providerId="LiveId" clId="{3470B9EE-5225-4054-B4AD-5D6E0F32632D}" dt="2021-03-16T02:26:56.147" v="5715" actId="108"/>
          <ac:spMkLst>
            <pc:docMk/>
            <pc:sldMk cId="844969468" sldId="2146"/>
            <ac:spMk id="20" creationId="{98F4306A-C397-4601-BF99-D7484F4647C1}"/>
          </ac:spMkLst>
        </pc:spChg>
        <pc:spChg chg="add mod">
          <ac:chgData name="Stefan Saroiu" userId="3fd66c69479db300" providerId="LiveId" clId="{3470B9EE-5225-4054-B4AD-5D6E0F32632D}" dt="2021-03-16T02:23:25.961" v="5666" actId="1076"/>
          <ac:spMkLst>
            <pc:docMk/>
            <pc:sldMk cId="844969468" sldId="2146"/>
            <ac:spMk id="21" creationId="{F599BD52-17CE-4BF7-A356-A1963770813C}"/>
          </ac:spMkLst>
        </pc:spChg>
        <pc:spChg chg="add mod">
          <ac:chgData name="Stefan Saroiu" userId="3fd66c69479db300" providerId="LiveId" clId="{3470B9EE-5225-4054-B4AD-5D6E0F32632D}" dt="2021-03-16T02:27:05.342" v="5717" actId="404"/>
          <ac:spMkLst>
            <pc:docMk/>
            <pc:sldMk cId="844969468" sldId="2146"/>
            <ac:spMk id="22" creationId="{1F072E55-DFBD-465D-9606-3716A36C39F3}"/>
          </ac:spMkLst>
        </pc:spChg>
        <pc:spChg chg="add mod">
          <ac:chgData name="Stefan Saroiu" userId="3fd66c69479db300" providerId="LiveId" clId="{3470B9EE-5225-4054-B4AD-5D6E0F32632D}" dt="2021-03-16T02:26:46.514" v="5713" actId="692"/>
          <ac:spMkLst>
            <pc:docMk/>
            <pc:sldMk cId="844969468" sldId="2146"/>
            <ac:spMk id="23" creationId="{3847C786-86B1-4F2D-9D82-4DE63577FACA}"/>
          </ac:spMkLst>
        </pc:spChg>
        <pc:spChg chg="add del">
          <ac:chgData name="Stefan Saroiu" userId="3fd66c69479db300" providerId="LiveId" clId="{3470B9EE-5225-4054-B4AD-5D6E0F32632D}" dt="2021-03-16T02:24:00.520" v="5678" actId="22"/>
          <ac:spMkLst>
            <pc:docMk/>
            <pc:sldMk cId="844969468" sldId="2146"/>
            <ac:spMk id="24" creationId="{0F65CD2F-A22F-48C2-96F5-CD5C123174A0}"/>
          </ac:spMkLst>
        </pc:spChg>
        <pc:spChg chg="add mod">
          <ac:chgData name="Stefan Saroiu" userId="3fd66c69479db300" providerId="LiveId" clId="{3470B9EE-5225-4054-B4AD-5D6E0F32632D}" dt="2021-03-16T02:27:33.767" v="5743" actId="1076"/>
          <ac:spMkLst>
            <pc:docMk/>
            <pc:sldMk cId="844969468" sldId="2146"/>
            <ac:spMk id="25" creationId="{D4B58200-E9AE-497F-BD91-E869516C1BA7}"/>
          </ac:spMkLst>
        </pc:spChg>
      </pc:sldChg>
      <pc:sldChg chg="add">
        <pc:chgData name="Stefan Saroiu" userId="3fd66c69479db300" providerId="LiveId" clId="{3470B9EE-5225-4054-B4AD-5D6E0F32632D}" dt="2021-03-10T06:10:11.528" v="312"/>
        <pc:sldMkLst>
          <pc:docMk/>
          <pc:sldMk cId="1460781125" sldId="2147"/>
        </pc:sldMkLst>
      </pc:sldChg>
      <pc:sldChg chg="addSp delSp modSp add mod modAnim modNotesTx">
        <pc:chgData name="Stefan Saroiu" userId="3fd66c69479db300" providerId="LiveId" clId="{3470B9EE-5225-4054-B4AD-5D6E0F32632D}" dt="2021-03-16T04:55:04.863" v="6534" actId="6549"/>
        <pc:sldMkLst>
          <pc:docMk/>
          <pc:sldMk cId="3281472198" sldId="2148"/>
        </pc:sldMkLst>
        <pc:spChg chg="mod">
          <ac:chgData name="Stefan Saroiu" userId="3fd66c69479db300" providerId="LiveId" clId="{3470B9EE-5225-4054-B4AD-5D6E0F32632D}" dt="2021-03-10T21:38:44.666" v="1605" actId="20577"/>
          <ac:spMkLst>
            <pc:docMk/>
            <pc:sldMk cId="3281472198" sldId="2148"/>
            <ac:spMk id="2" creationId="{CEDEDBC1-0DD3-45DE-B5E7-9448D26CB6DB}"/>
          </ac:spMkLst>
        </pc:spChg>
        <pc:spChg chg="mod">
          <ac:chgData name="Stefan Saroiu" userId="3fd66c69479db300" providerId="LiveId" clId="{3470B9EE-5225-4054-B4AD-5D6E0F32632D}" dt="2021-03-14T17:43:52.830" v="5212" actId="5793"/>
          <ac:spMkLst>
            <pc:docMk/>
            <pc:sldMk cId="3281472198" sldId="2148"/>
            <ac:spMk id="3" creationId="{C50C1723-E38F-450C-9E31-8849D3BC3F30}"/>
          </ac:spMkLst>
        </pc:spChg>
        <pc:spChg chg="add mod">
          <ac:chgData name="Stefan Saroiu" userId="3fd66c69479db300" providerId="LiveId" clId="{3470B9EE-5225-4054-B4AD-5D6E0F32632D}" dt="2021-03-12T18:30:57.526" v="4144" actId="164"/>
          <ac:spMkLst>
            <pc:docMk/>
            <pc:sldMk cId="3281472198" sldId="2148"/>
            <ac:spMk id="4" creationId="{F2ECB350-35A0-4B0D-9EDB-FD8EA2F16136}"/>
          </ac:spMkLst>
        </pc:spChg>
        <pc:spChg chg="add mod">
          <ac:chgData name="Stefan Saroiu" userId="3fd66c69479db300" providerId="LiveId" clId="{3470B9EE-5225-4054-B4AD-5D6E0F32632D}" dt="2021-03-12T18:30:57.526" v="4144" actId="164"/>
          <ac:spMkLst>
            <pc:docMk/>
            <pc:sldMk cId="3281472198" sldId="2148"/>
            <ac:spMk id="5" creationId="{224F7A26-DE9F-4352-9A2D-5BE1EDE03F25}"/>
          </ac:spMkLst>
        </pc:spChg>
        <pc:spChg chg="add del">
          <ac:chgData name="Stefan Saroiu" userId="3fd66c69479db300" providerId="LiveId" clId="{3470B9EE-5225-4054-B4AD-5D6E0F32632D}" dt="2021-03-10T21:20:05.820" v="1206" actId="22"/>
          <ac:spMkLst>
            <pc:docMk/>
            <pc:sldMk cId="3281472198" sldId="2148"/>
            <ac:spMk id="5" creationId="{CCB6FE92-35C4-4108-A28F-B81F94016990}"/>
          </ac:spMkLst>
        </pc:spChg>
        <pc:grpChg chg="add mod">
          <ac:chgData name="Stefan Saroiu" userId="3fd66c69479db300" providerId="LiveId" clId="{3470B9EE-5225-4054-B4AD-5D6E0F32632D}" dt="2021-03-12T18:31:32.432" v="4146" actId="14100"/>
          <ac:grpSpMkLst>
            <pc:docMk/>
            <pc:sldMk cId="3281472198" sldId="2148"/>
            <ac:grpSpMk id="6" creationId="{671A6A58-42D8-4F64-8747-43EE829619AF}"/>
          </ac:grpSpMkLst>
        </pc:grpChg>
      </pc:sldChg>
      <pc:sldChg chg="modSp add mod">
        <pc:chgData name="Stefan Saroiu" userId="3fd66c69479db300" providerId="LiveId" clId="{3470B9EE-5225-4054-B4AD-5D6E0F32632D}" dt="2021-03-12T18:33:04.096" v="4149" actId="20577"/>
        <pc:sldMkLst>
          <pc:docMk/>
          <pc:sldMk cId="2317934494" sldId="2149"/>
        </pc:sldMkLst>
        <pc:spChg chg="mod">
          <ac:chgData name="Stefan Saroiu" userId="3fd66c69479db300" providerId="LiveId" clId="{3470B9EE-5225-4054-B4AD-5D6E0F32632D}" dt="2021-03-10T21:38:52.218" v="1606" actId="6549"/>
          <ac:spMkLst>
            <pc:docMk/>
            <pc:sldMk cId="2317934494" sldId="2149"/>
            <ac:spMk id="2" creationId="{CEDEDBC1-0DD3-45DE-B5E7-9448D26CB6DB}"/>
          </ac:spMkLst>
        </pc:spChg>
        <pc:spChg chg="mod">
          <ac:chgData name="Stefan Saroiu" userId="3fd66c69479db300" providerId="LiveId" clId="{3470B9EE-5225-4054-B4AD-5D6E0F32632D}" dt="2021-03-12T18:33:04.096" v="4149" actId="20577"/>
          <ac:spMkLst>
            <pc:docMk/>
            <pc:sldMk cId="2317934494" sldId="2149"/>
            <ac:spMk id="3" creationId="{C50C1723-E38F-450C-9E31-8849D3BC3F30}"/>
          </ac:spMkLst>
        </pc:spChg>
      </pc:sldChg>
      <pc:sldChg chg="modSp add mod">
        <pc:chgData name="Stefan Saroiu" userId="3fd66c69479db300" providerId="LiveId" clId="{3470B9EE-5225-4054-B4AD-5D6E0F32632D}" dt="2021-03-10T21:38:21.084" v="1580" actId="20577"/>
        <pc:sldMkLst>
          <pc:docMk/>
          <pc:sldMk cId="2636770143" sldId="2150"/>
        </pc:sldMkLst>
        <pc:spChg chg="mod">
          <ac:chgData name="Stefan Saroiu" userId="3fd66c69479db300" providerId="LiveId" clId="{3470B9EE-5225-4054-B4AD-5D6E0F32632D}" dt="2021-03-10T21:38:21.084" v="1580" actId="20577"/>
          <ac:spMkLst>
            <pc:docMk/>
            <pc:sldMk cId="2636770143" sldId="2150"/>
            <ac:spMk id="2" creationId="{0F03AB08-F424-4E5B-9758-C60EF183F1D4}"/>
          </ac:spMkLst>
        </pc:spChg>
      </pc:sldChg>
      <pc:sldChg chg="addSp delSp modSp add mod addAnim delAnim modAnim modNotesTx">
        <pc:chgData name="Stefan Saroiu" userId="3fd66c69479db300" providerId="LiveId" clId="{3470B9EE-5225-4054-B4AD-5D6E0F32632D}" dt="2021-03-16T02:34:07.974" v="5749" actId="403"/>
        <pc:sldMkLst>
          <pc:docMk/>
          <pc:sldMk cId="3803114672" sldId="2151"/>
        </pc:sldMkLst>
        <pc:spChg chg="mod">
          <ac:chgData name="Stefan Saroiu" userId="3fd66c69479db300" providerId="LiveId" clId="{3470B9EE-5225-4054-B4AD-5D6E0F32632D}" dt="2021-03-10T21:39:02.429" v="1620" actId="20577"/>
          <ac:spMkLst>
            <pc:docMk/>
            <pc:sldMk cId="3803114672" sldId="2151"/>
            <ac:spMk id="2" creationId="{CEDEDBC1-0DD3-45DE-B5E7-9448D26CB6DB}"/>
          </ac:spMkLst>
        </pc:spChg>
        <pc:spChg chg="mod ord">
          <ac:chgData name="Stefan Saroiu" userId="3fd66c69479db300" providerId="LiveId" clId="{3470B9EE-5225-4054-B4AD-5D6E0F32632D}" dt="2021-03-16T02:34:07.974" v="5749" actId="403"/>
          <ac:spMkLst>
            <pc:docMk/>
            <pc:sldMk cId="3803114672" sldId="2151"/>
            <ac:spMk id="3" creationId="{C50C1723-E38F-450C-9E31-8849D3BC3F30}"/>
          </ac:spMkLst>
        </pc:spChg>
        <pc:spChg chg="add del mod">
          <ac:chgData name="Stefan Saroiu" userId="3fd66c69479db300" providerId="LiveId" clId="{3470B9EE-5225-4054-B4AD-5D6E0F32632D}" dt="2021-03-16T02:28:33.448" v="5745" actId="478"/>
          <ac:spMkLst>
            <pc:docMk/>
            <pc:sldMk cId="3803114672" sldId="2151"/>
            <ac:spMk id="6" creationId="{69B1CF9D-CC6D-48F7-AE9C-B873C8BBAEC0}"/>
          </ac:spMkLst>
        </pc:spChg>
        <pc:spChg chg="add del mod">
          <ac:chgData name="Stefan Saroiu" userId="3fd66c69479db300" providerId="LiveId" clId="{3470B9EE-5225-4054-B4AD-5D6E0F32632D}" dt="2021-03-16T02:28:33.448" v="5745" actId="478"/>
          <ac:spMkLst>
            <pc:docMk/>
            <pc:sldMk cId="3803114672" sldId="2151"/>
            <ac:spMk id="7" creationId="{D3B55FF8-0686-4CB7-AE1F-B5EE8007C83F}"/>
          </ac:spMkLst>
        </pc:spChg>
        <pc:spChg chg="add mod">
          <ac:chgData name="Stefan Saroiu" userId="3fd66c69479db300" providerId="LiveId" clId="{3470B9EE-5225-4054-B4AD-5D6E0F32632D}" dt="2021-03-14T17:41:01.409" v="5156" actId="20577"/>
          <ac:spMkLst>
            <pc:docMk/>
            <pc:sldMk cId="3803114672" sldId="2151"/>
            <ac:spMk id="8" creationId="{C1B0202A-F0BB-4E04-96FC-83822E333231}"/>
          </ac:spMkLst>
        </pc:spChg>
        <pc:spChg chg="add mod">
          <ac:chgData name="Stefan Saroiu" userId="3fd66c69479db300" providerId="LiveId" clId="{3470B9EE-5225-4054-B4AD-5D6E0F32632D}" dt="2021-03-14T17:41:15.056" v="5164" actId="20577"/>
          <ac:spMkLst>
            <pc:docMk/>
            <pc:sldMk cId="3803114672" sldId="2151"/>
            <ac:spMk id="9" creationId="{5C2E406B-0C6A-4BA9-911C-6B8BE6AB7C7F}"/>
          </ac:spMkLst>
        </pc:spChg>
        <pc:spChg chg="add mod">
          <ac:chgData name="Stefan Saroiu" userId="3fd66c69479db300" providerId="LiveId" clId="{3470B9EE-5225-4054-B4AD-5D6E0F32632D}" dt="2021-03-14T17:41:12.452" v="5162" actId="20577"/>
          <ac:spMkLst>
            <pc:docMk/>
            <pc:sldMk cId="3803114672" sldId="2151"/>
            <ac:spMk id="10" creationId="{FE462072-D1B6-4E09-A8DB-77BB4E8F0CF4}"/>
          </ac:spMkLst>
        </pc:spChg>
        <pc:spChg chg="add mod">
          <ac:chgData name="Stefan Saroiu" userId="3fd66c69479db300" providerId="LiveId" clId="{3470B9EE-5225-4054-B4AD-5D6E0F32632D}" dt="2021-03-12T01:25:21.731" v="2581" actId="164"/>
          <ac:spMkLst>
            <pc:docMk/>
            <pc:sldMk cId="3803114672" sldId="2151"/>
            <ac:spMk id="11" creationId="{CA54F827-6AD5-41F3-9158-FE1D6E21012D}"/>
          </ac:spMkLst>
        </pc:spChg>
        <pc:spChg chg="add mod">
          <ac:chgData name="Stefan Saroiu" userId="3fd66c69479db300" providerId="LiveId" clId="{3470B9EE-5225-4054-B4AD-5D6E0F32632D}" dt="2021-03-12T01:25:21.731" v="2581" actId="164"/>
          <ac:spMkLst>
            <pc:docMk/>
            <pc:sldMk cId="3803114672" sldId="2151"/>
            <ac:spMk id="12" creationId="{9F0C26C4-6A33-4EE9-A008-5D73D31A0956}"/>
          </ac:spMkLst>
        </pc:spChg>
        <pc:spChg chg="add mod">
          <ac:chgData name="Stefan Saroiu" userId="3fd66c69479db300" providerId="LiveId" clId="{3470B9EE-5225-4054-B4AD-5D6E0F32632D}" dt="2021-03-12T01:25:21.731" v="2581" actId="164"/>
          <ac:spMkLst>
            <pc:docMk/>
            <pc:sldMk cId="3803114672" sldId="2151"/>
            <ac:spMk id="13" creationId="{9B83986E-131E-475B-9DF4-1A74EBEA6157}"/>
          </ac:spMkLst>
        </pc:spChg>
        <pc:spChg chg="add mod">
          <ac:chgData name="Stefan Saroiu" userId="3fd66c69479db300" providerId="LiveId" clId="{3470B9EE-5225-4054-B4AD-5D6E0F32632D}" dt="2021-03-12T01:25:21.731" v="2581" actId="164"/>
          <ac:spMkLst>
            <pc:docMk/>
            <pc:sldMk cId="3803114672" sldId="2151"/>
            <ac:spMk id="16" creationId="{52FD4DA6-066D-446F-8AE2-B86B6B6398B4}"/>
          </ac:spMkLst>
        </pc:spChg>
        <pc:spChg chg="add mod">
          <ac:chgData name="Stefan Saroiu" userId="3fd66c69479db300" providerId="LiveId" clId="{3470B9EE-5225-4054-B4AD-5D6E0F32632D}" dt="2021-03-12T01:25:21.731" v="2581" actId="164"/>
          <ac:spMkLst>
            <pc:docMk/>
            <pc:sldMk cId="3803114672" sldId="2151"/>
            <ac:spMk id="17" creationId="{2A06314F-EE0E-45F5-9D20-F74BA646E3F5}"/>
          </ac:spMkLst>
        </pc:spChg>
        <pc:spChg chg="add mod">
          <ac:chgData name="Stefan Saroiu" userId="3fd66c69479db300" providerId="LiveId" clId="{3470B9EE-5225-4054-B4AD-5D6E0F32632D}" dt="2021-03-12T01:25:21.731" v="2581" actId="164"/>
          <ac:spMkLst>
            <pc:docMk/>
            <pc:sldMk cId="3803114672" sldId="2151"/>
            <ac:spMk id="18" creationId="{C30E7947-A308-4A0F-A466-9747D896D939}"/>
          </ac:spMkLst>
        </pc:spChg>
        <pc:spChg chg="add mod">
          <ac:chgData name="Stefan Saroiu" userId="3fd66c69479db300" providerId="LiveId" clId="{3470B9EE-5225-4054-B4AD-5D6E0F32632D}" dt="2021-03-12T01:25:21.731" v="2581" actId="164"/>
          <ac:spMkLst>
            <pc:docMk/>
            <pc:sldMk cId="3803114672" sldId="2151"/>
            <ac:spMk id="21" creationId="{B1C5BEED-18B2-4CEA-8CF2-44ECC4C4A09E}"/>
          </ac:spMkLst>
        </pc:spChg>
        <pc:spChg chg="add mod">
          <ac:chgData name="Stefan Saroiu" userId="3fd66c69479db300" providerId="LiveId" clId="{3470B9EE-5225-4054-B4AD-5D6E0F32632D}" dt="2021-03-12T01:25:21.731" v="2581" actId="164"/>
          <ac:spMkLst>
            <pc:docMk/>
            <pc:sldMk cId="3803114672" sldId="2151"/>
            <ac:spMk id="22" creationId="{EDCA62EE-F778-4120-8C2C-E880E43EC2C4}"/>
          </ac:spMkLst>
        </pc:spChg>
        <pc:spChg chg="add mod">
          <ac:chgData name="Stefan Saroiu" userId="3fd66c69479db300" providerId="LiveId" clId="{3470B9EE-5225-4054-B4AD-5D6E0F32632D}" dt="2021-03-12T01:25:21.731" v="2581" actId="164"/>
          <ac:spMkLst>
            <pc:docMk/>
            <pc:sldMk cId="3803114672" sldId="2151"/>
            <ac:spMk id="23" creationId="{A75D3AB8-19F6-4924-8545-A87B21B913E7}"/>
          </ac:spMkLst>
        </pc:spChg>
        <pc:spChg chg="mod">
          <ac:chgData name="Stefan Saroiu" userId="3fd66c69479db300" providerId="LiveId" clId="{3470B9EE-5225-4054-B4AD-5D6E0F32632D}" dt="2021-03-12T01:14:47.277" v="2348"/>
          <ac:spMkLst>
            <pc:docMk/>
            <pc:sldMk cId="3803114672" sldId="2151"/>
            <ac:spMk id="27" creationId="{AE1075BC-44D7-4034-8565-06156D859717}"/>
          </ac:spMkLst>
        </pc:spChg>
        <pc:spChg chg="mod">
          <ac:chgData name="Stefan Saroiu" userId="3fd66c69479db300" providerId="LiveId" clId="{3470B9EE-5225-4054-B4AD-5D6E0F32632D}" dt="2021-03-12T01:14:47.277" v="2348"/>
          <ac:spMkLst>
            <pc:docMk/>
            <pc:sldMk cId="3803114672" sldId="2151"/>
            <ac:spMk id="28" creationId="{DCFC70A2-2BB7-4557-8F82-8234832FC671}"/>
          </ac:spMkLst>
        </pc:spChg>
        <pc:spChg chg="del mod topLvl">
          <ac:chgData name="Stefan Saroiu" userId="3fd66c69479db300" providerId="LiveId" clId="{3470B9EE-5225-4054-B4AD-5D6E0F32632D}" dt="2021-03-12T01:15:18.331" v="2354" actId="478"/>
          <ac:spMkLst>
            <pc:docMk/>
            <pc:sldMk cId="3803114672" sldId="2151"/>
            <ac:spMk id="30" creationId="{79DD3AE5-3658-441B-AFA8-9169EEAD658C}"/>
          </ac:spMkLst>
        </pc:spChg>
        <pc:spChg chg="del mod topLvl">
          <ac:chgData name="Stefan Saroiu" userId="3fd66c69479db300" providerId="LiveId" clId="{3470B9EE-5225-4054-B4AD-5D6E0F32632D}" dt="2021-03-12T01:15:18.331" v="2354" actId="478"/>
          <ac:spMkLst>
            <pc:docMk/>
            <pc:sldMk cId="3803114672" sldId="2151"/>
            <ac:spMk id="31" creationId="{2E8BA6AE-D3A6-42D9-892A-7A71D26D261D}"/>
          </ac:spMkLst>
        </pc:spChg>
        <pc:spChg chg="mod">
          <ac:chgData name="Stefan Saroiu" userId="3fd66c69479db300" providerId="LiveId" clId="{3470B9EE-5225-4054-B4AD-5D6E0F32632D}" dt="2021-03-12T01:14:47.277" v="2348"/>
          <ac:spMkLst>
            <pc:docMk/>
            <pc:sldMk cId="3803114672" sldId="2151"/>
            <ac:spMk id="33" creationId="{17E5388A-B04E-404C-B5BA-397BA25186E6}"/>
          </ac:spMkLst>
        </pc:spChg>
        <pc:spChg chg="mod">
          <ac:chgData name="Stefan Saroiu" userId="3fd66c69479db300" providerId="LiveId" clId="{3470B9EE-5225-4054-B4AD-5D6E0F32632D}" dt="2021-03-12T01:14:47.277" v="2348"/>
          <ac:spMkLst>
            <pc:docMk/>
            <pc:sldMk cId="3803114672" sldId="2151"/>
            <ac:spMk id="34" creationId="{AB8561CA-87FB-4C2D-8817-29EC6475F361}"/>
          </ac:spMkLst>
        </pc:spChg>
        <pc:spChg chg="add mod">
          <ac:chgData name="Stefan Saroiu" userId="3fd66c69479db300" providerId="LiveId" clId="{3470B9EE-5225-4054-B4AD-5D6E0F32632D}" dt="2021-03-14T17:41:05.400" v="5158" actId="20577"/>
          <ac:spMkLst>
            <pc:docMk/>
            <pc:sldMk cId="3803114672" sldId="2151"/>
            <ac:spMk id="38" creationId="{D1DC9A2A-2708-47E2-8DEC-510C7447898C}"/>
          </ac:spMkLst>
        </pc:spChg>
        <pc:spChg chg="add mod">
          <ac:chgData name="Stefan Saroiu" userId="3fd66c69479db300" providerId="LiveId" clId="{3470B9EE-5225-4054-B4AD-5D6E0F32632D}" dt="2021-03-12T01:25:21.731" v="2581" actId="164"/>
          <ac:spMkLst>
            <pc:docMk/>
            <pc:sldMk cId="3803114672" sldId="2151"/>
            <ac:spMk id="39" creationId="{274F4403-0EFE-4D77-AFF5-F1A388881B93}"/>
          </ac:spMkLst>
        </pc:spChg>
        <pc:spChg chg="add mod">
          <ac:chgData name="Stefan Saroiu" userId="3fd66c69479db300" providerId="LiveId" clId="{3470B9EE-5225-4054-B4AD-5D6E0F32632D}" dt="2021-03-12T01:25:21.731" v="2581" actId="164"/>
          <ac:spMkLst>
            <pc:docMk/>
            <pc:sldMk cId="3803114672" sldId="2151"/>
            <ac:spMk id="40" creationId="{32BE90BA-17EE-4A7F-AA97-ABAFD89591EA}"/>
          </ac:spMkLst>
        </pc:spChg>
        <pc:spChg chg="add mod">
          <ac:chgData name="Stefan Saroiu" userId="3fd66c69479db300" providerId="LiveId" clId="{3470B9EE-5225-4054-B4AD-5D6E0F32632D}" dt="2021-03-12T01:25:21.731" v="2581" actId="164"/>
          <ac:spMkLst>
            <pc:docMk/>
            <pc:sldMk cId="3803114672" sldId="2151"/>
            <ac:spMk id="41" creationId="{43820348-52E8-4992-8422-49C1E9272CEE}"/>
          </ac:spMkLst>
        </pc:spChg>
        <pc:spChg chg="add mod">
          <ac:chgData name="Stefan Saroiu" userId="3fd66c69479db300" providerId="LiveId" clId="{3470B9EE-5225-4054-B4AD-5D6E0F32632D}" dt="2021-03-14T17:40:58.688" v="5154" actId="20577"/>
          <ac:spMkLst>
            <pc:docMk/>
            <pc:sldMk cId="3803114672" sldId="2151"/>
            <ac:spMk id="44" creationId="{122F1B10-1903-4747-AA1A-68AC6D99D18E}"/>
          </ac:spMkLst>
        </pc:spChg>
        <pc:spChg chg="add mod">
          <ac:chgData name="Stefan Saroiu" userId="3fd66c69479db300" providerId="LiveId" clId="{3470B9EE-5225-4054-B4AD-5D6E0F32632D}" dt="2021-03-12T01:25:21.731" v="2581" actId="164"/>
          <ac:spMkLst>
            <pc:docMk/>
            <pc:sldMk cId="3803114672" sldId="2151"/>
            <ac:spMk id="45" creationId="{5988D0EA-AD62-4EB3-A1C0-A215219DB27C}"/>
          </ac:spMkLst>
        </pc:spChg>
        <pc:spChg chg="add mod">
          <ac:chgData name="Stefan Saroiu" userId="3fd66c69479db300" providerId="LiveId" clId="{3470B9EE-5225-4054-B4AD-5D6E0F32632D}" dt="2021-03-12T01:25:21.731" v="2581" actId="164"/>
          <ac:spMkLst>
            <pc:docMk/>
            <pc:sldMk cId="3803114672" sldId="2151"/>
            <ac:spMk id="46" creationId="{CC6DDA93-458D-46DB-89A3-7657920CFC1D}"/>
          </ac:spMkLst>
        </pc:spChg>
        <pc:spChg chg="add mod">
          <ac:chgData name="Stefan Saroiu" userId="3fd66c69479db300" providerId="LiveId" clId="{3470B9EE-5225-4054-B4AD-5D6E0F32632D}" dt="2021-03-12T01:25:21.731" v="2581" actId="164"/>
          <ac:spMkLst>
            <pc:docMk/>
            <pc:sldMk cId="3803114672" sldId="2151"/>
            <ac:spMk id="47" creationId="{3C797618-B1F8-4B9C-97DA-4E21905ECAC8}"/>
          </ac:spMkLst>
        </pc:spChg>
        <pc:spChg chg="add mod">
          <ac:chgData name="Stefan Saroiu" userId="3fd66c69479db300" providerId="LiveId" clId="{3470B9EE-5225-4054-B4AD-5D6E0F32632D}" dt="2021-03-14T17:41:08.921" v="5160" actId="20577"/>
          <ac:spMkLst>
            <pc:docMk/>
            <pc:sldMk cId="3803114672" sldId="2151"/>
            <ac:spMk id="60" creationId="{D082BBB1-A8CA-41E9-A423-2BC29B808572}"/>
          </ac:spMkLst>
        </pc:spChg>
        <pc:spChg chg="add mod">
          <ac:chgData name="Stefan Saroiu" userId="3fd66c69479db300" providerId="LiveId" clId="{3470B9EE-5225-4054-B4AD-5D6E0F32632D}" dt="2021-03-14T17:40:56.152" v="5152" actId="20577"/>
          <ac:spMkLst>
            <pc:docMk/>
            <pc:sldMk cId="3803114672" sldId="2151"/>
            <ac:spMk id="61" creationId="{2552A26C-DF59-4AA6-8EBE-C86381083FF3}"/>
          </ac:spMkLst>
        </pc:spChg>
        <pc:spChg chg="add mod">
          <ac:chgData name="Stefan Saroiu" userId="3fd66c69479db300" providerId="LiveId" clId="{3470B9EE-5225-4054-B4AD-5D6E0F32632D}" dt="2021-03-14T17:40:51.777" v="5150" actId="20577"/>
          <ac:spMkLst>
            <pc:docMk/>
            <pc:sldMk cId="3803114672" sldId="2151"/>
            <ac:spMk id="62" creationId="{CA1CF780-4F90-44C0-9025-277F3C025B40}"/>
          </ac:spMkLst>
        </pc:spChg>
        <pc:spChg chg="add mod">
          <ac:chgData name="Stefan Saroiu" userId="3fd66c69479db300" providerId="LiveId" clId="{3470B9EE-5225-4054-B4AD-5D6E0F32632D}" dt="2021-03-12T01:25:03.836" v="2579" actId="164"/>
          <ac:spMkLst>
            <pc:docMk/>
            <pc:sldMk cId="3803114672" sldId="2151"/>
            <ac:spMk id="63" creationId="{D975351B-87BF-4172-A7AA-35BFB8BA3647}"/>
          </ac:spMkLst>
        </pc:spChg>
        <pc:spChg chg="add mod">
          <ac:chgData name="Stefan Saroiu" userId="3fd66c69479db300" providerId="LiveId" clId="{3470B9EE-5225-4054-B4AD-5D6E0F32632D}" dt="2021-03-12T01:25:03.836" v="2579" actId="164"/>
          <ac:spMkLst>
            <pc:docMk/>
            <pc:sldMk cId="3803114672" sldId="2151"/>
            <ac:spMk id="64" creationId="{913094DA-8EDF-45BC-BA6E-3C5BD7C6EAA8}"/>
          </ac:spMkLst>
        </pc:spChg>
        <pc:spChg chg="add mod">
          <ac:chgData name="Stefan Saroiu" userId="3fd66c69479db300" providerId="LiveId" clId="{3470B9EE-5225-4054-B4AD-5D6E0F32632D}" dt="2021-03-12T01:25:03.836" v="2579" actId="164"/>
          <ac:spMkLst>
            <pc:docMk/>
            <pc:sldMk cId="3803114672" sldId="2151"/>
            <ac:spMk id="65" creationId="{B55C8C71-E267-42BF-8CB8-0195BCE1B7F6}"/>
          </ac:spMkLst>
        </pc:spChg>
        <pc:spChg chg="add mod">
          <ac:chgData name="Stefan Saroiu" userId="3fd66c69479db300" providerId="LiveId" clId="{3470B9EE-5225-4054-B4AD-5D6E0F32632D}" dt="2021-03-12T01:25:03.836" v="2579" actId="164"/>
          <ac:spMkLst>
            <pc:docMk/>
            <pc:sldMk cId="3803114672" sldId="2151"/>
            <ac:spMk id="68" creationId="{87D05EE0-9E13-4D85-ADE0-B90F22C225D3}"/>
          </ac:spMkLst>
        </pc:spChg>
        <pc:spChg chg="add mod">
          <ac:chgData name="Stefan Saroiu" userId="3fd66c69479db300" providerId="LiveId" clId="{3470B9EE-5225-4054-B4AD-5D6E0F32632D}" dt="2021-03-12T01:25:03.836" v="2579" actId="164"/>
          <ac:spMkLst>
            <pc:docMk/>
            <pc:sldMk cId="3803114672" sldId="2151"/>
            <ac:spMk id="69" creationId="{9DE8C240-B715-4845-AE2F-82AC5893C0F9}"/>
          </ac:spMkLst>
        </pc:spChg>
        <pc:spChg chg="add mod">
          <ac:chgData name="Stefan Saroiu" userId="3fd66c69479db300" providerId="LiveId" clId="{3470B9EE-5225-4054-B4AD-5D6E0F32632D}" dt="2021-03-12T01:25:03.836" v="2579" actId="164"/>
          <ac:spMkLst>
            <pc:docMk/>
            <pc:sldMk cId="3803114672" sldId="2151"/>
            <ac:spMk id="70" creationId="{810EBBF2-99B0-486D-96DD-81BE24EFC96D}"/>
          </ac:spMkLst>
        </pc:spChg>
        <pc:spChg chg="add mod">
          <ac:chgData name="Stefan Saroiu" userId="3fd66c69479db300" providerId="LiveId" clId="{3470B9EE-5225-4054-B4AD-5D6E0F32632D}" dt="2021-03-12T01:25:03.836" v="2579" actId="164"/>
          <ac:spMkLst>
            <pc:docMk/>
            <pc:sldMk cId="3803114672" sldId="2151"/>
            <ac:spMk id="73" creationId="{85D3DB6D-8279-41FB-ADE8-64C6D9C334A9}"/>
          </ac:spMkLst>
        </pc:spChg>
        <pc:spChg chg="add mod">
          <ac:chgData name="Stefan Saroiu" userId="3fd66c69479db300" providerId="LiveId" clId="{3470B9EE-5225-4054-B4AD-5D6E0F32632D}" dt="2021-03-12T01:25:03.836" v="2579" actId="164"/>
          <ac:spMkLst>
            <pc:docMk/>
            <pc:sldMk cId="3803114672" sldId="2151"/>
            <ac:spMk id="74" creationId="{31C0A400-FAB4-473C-87B5-008CDD16D6B7}"/>
          </ac:spMkLst>
        </pc:spChg>
        <pc:spChg chg="add mod">
          <ac:chgData name="Stefan Saroiu" userId="3fd66c69479db300" providerId="LiveId" clId="{3470B9EE-5225-4054-B4AD-5D6E0F32632D}" dt="2021-03-12T01:25:03.836" v="2579" actId="164"/>
          <ac:spMkLst>
            <pc:docMk/>
            <pc:sldMk cId="3803114672" sldId="2151"/>
            <ac:spMk id="75" creationId="{AE7010DC-33A1-4F09-9DED-2F6D466E9505}"/>
          </ac:spMkLst>
        </pc:spChg>
        <pc:spChg chg="add del mod">
          <ac:chgData name="Stefan Saroiu" userId="3fd66c69479db300" providerId="LiveId" clId="{3470B9EE-5225-4054-B4AD-5D6E0F32632D}" dt="2021-03-12T01:18:45.455" v="2441" actId="478"/>
          <ac:spMkLst>
            <pc:docMk/>
            <pc:sldMk cId="3803114672" sldId="2151"/>
            <ac:spMk id="78" creationId="{72AE0491-7B0F-4E9D-8393-55D1280F21E7}"/>
          </ac:spMkLst>
        </pc:spChg>
        <pc:spChg chg="add del mod">
          <ac:chgData name="Stefan Saroiu" userId="3fd66c69479db300" providerId="LiveId" clId="{3470B9EE-5225-4054-B4AD-5D6E0F32632D}" dt="2021-03-12T01:18:45.455" v="2441" actId="478"/>
          <ac:spMkLst>
            <pc:docMk/>
            <pc:sldMk cId="3803114672" sldId="2151"/>
            <ac:spMk id="79" creationId="{9086891D-C7C3-454C-8038-49F40A1D3882}"/>
          </ac:spMkLst>
        </pc:spChg>
        <pc:spChg chg="add del mod">
          <ac:chgData name="Stefan Saroiu" userId="3fd66c69479db300" providerId="LiveId" clId="{3470B9EE-5225-4054-B4AD-5D6E0F32632D}" dt="2021-03-12T01:18:45.455" v="2441" actId="478"/>
          <ac:spMkLst>
            <pc:docMk/>
            <pc:sldMk cId="3803114672" sldId="2151"/>
            <ac:spMk id="80" creationId="{F04A9556-89A0-473A-A960-95272A762C09}"/>
          </ac:spMkLst>
        </pc:spChg>
        <pc:spChg chg="add del mod">
          <ac:chgData name="Stefan Saroiu" userId="3fd66c69479db300" providerId="LiveId" clId="{3470B9EE-5225-4054-B4AD-5D6E0F32632D}" dt="2021-03-12T01:18:45.455" v="2441" actId="478"/>
          <ac:spMkLst>
            <pc:docMk/>
            <pc:sldMk cId="3803114672" sldId="2151"/>
            <ac:spMk id="81" creationId="{D9FB467F-09F2-42FB-A264-78B607AD6F45}"/>
          </ac:spMkLst>
        </pc:spChg>
        <pc:spChg chg="add del mod">
          <ac:chgData name="Stefan Saroiu" userId="3fd66c69479db300" providerId="LiveId" clId="{3470B9EE-5225-4054-B4AD-5D6E0F32632D}" dt="2021-03-12T01:18:41.073" v="2440" actId="478"/>
          <ac:spMkLst>
            <pc:docMk/>
            <pc:sldMk cId="3803114672" sldId="2151"/>
            <ac:spMk id="84" creationId="{AD048FCF-B241-4B7B-838C-2B5C26ED5311}"/>
          </ac:spMkLst>
        </pc:spChg>
        <pc:spChg chg="add del mod">
          <ac:chgData name="Stefan Saroiu" userId="3fd66c69479db300" providerId="LiveId" clId="{3470B9EE-5225-4054-B4AD-5D6E0F32632D}" dt="2021-03-12T01:18:41.073" v="2440" actId="478"/>
          <ac:spMkLst>
            <pc:docMk/>
            <pc:sldMk cId="3803114672" sldId="2151"/>
            <ac:spMk id="85" creationId="{98E0DB49-446A-4629-8218-5E925B2A0F58}"/>
          </ac:spMkLst>
        </pc:spChg>
        <pc:spChg chg="add del mod">
          <ac:chgData name="Stefan Saroiu" userId="3fd66c69479db300" providerId="LiveId" clId="{3470B9EE-5225-4054-B4AD-5D6E0F32632D}" dt="2021-03-12T01:18:41.073" v="2440" actId="478"/>
          <ac:spMkLst>
            <pc:docMk/>
            <pc:sldMk cId="3803114672" sldId="2151"/>
            <ac:spMk id="86" creationId="{220FBFFB-CABA-4729-8CB3-98E301D8F593}"/>
          </ac:spMkLst>
        </pc:spChg>
        <pc:spChg chg="add del mod">
          <ac:chgData name="Stefan Saroiu" userId="3fd66c69479db300" providerId="LiveId" clId="{3470B9EE-5225-4054-B4AD-5D6E0F32632D}" dt="2021-03-12T01:18:41.073" v="2440" actId="478"/>
          <ac:spMkLst>
            <pc:docMk/>
            <pc:sldMk cId="3803114672" sldId="2151"/>
            <ac:spMk id="87" creationId="{27066542-6E6E-45A1-B120-0560C582E4DE}"/>
          </ac:spMkLst>
        </pc:spChg>
        <pc:spChg chg="add mod">
          <ac:chgData name="Stefan Saroiu" userId="3fd66c69479db300" providerId="LiveId" clId="{3470B9EE-5225-4054-B4AD-5D6E0F32632D}" dt="2021-03-12T01:25:17.053" v="2580" actId="164"/>
          <ac:spMkLst>
            <pc:docMk/>
            <pc:sldMk cId="3803114672" sldId="2151"/>
            <ac:spMk id="100" creationId="{C0A1E4AC-61DF-4110-BB20-420EE07B0F6E}"/>
          </ac:spMkLst>
        </pc:spChg>
        <pc:spChg chg="add mod">
          <ac:chgData name="Stefan Saroiu" userId="3fd66c69479db300" providerId="LiveId" clId="{3470B9EE-5225-4054-B4AD-5D6E0F32632D}" dt="2021-03-12T01:25:17.053" v="2580" actId="164"/>
          <ac:spMkLst>
            <pc:docMk/>
            <pc:sldMk cId="3803114672" sldId="2151"/>
            <ac:spMk id="101" creationId="{8EB81755-C2C4-4987-ADFE-E3A66B8FF8ED}"/>
          </ac:spMkLst>
        </pc:spChg>
        <pc:spChg chg="add mod">
          <ac:chgData name="Stefan Saroiu" userId="3fd66c69479db300" providerId="LiveId" clId="{3470B9EE-5225-4054-B4AD-5D6E0F32632D}" dt="2021-03-12T01:25:17.053" v="2580" actId="164"/>
          <ac:spMkLst>
            <pc:docMk/>
            <pc:sldMk cId="3803114672" sldId="2151"/>
            <ac:spMk id="102" creationId="{194EAF6B-5394-43AC-B2BC-0A0AD8AFFE20}"/>
          </ac:spMkLst>
        </pc:spChg>
        <pc:spChg chg="add mod">
          <ac:chgData name="Stefan Saroiu" userId="3fd66c69479db300" providerId="LiveId" clId="{3470B9EE-5225-4054-B4AD-5D6E0F32632D}" dt="2021-03-12T01:25:17.053" v="2580" actId="164"/>
          <ac:spMkLst>
            <pc:docMk/>
            <pc:sldMk cId="3803114672" sldId="2151"/>
            <ac:spMk id="103" creationId="{BE7758A3-016F-4A07-8E9C-C987EAE05E37}"/>
          </ac:spMkLst>
        </pc:spChg>
        <pc:spChg chg="add mod">
          <ac:chgData name="Stefan Saroiu" userId="3fd66c69479db300" providerId="LiveId" clId="{3470B9EE-5225-4054-B4AD-5D6E0F32632D}" dt="2021-03-12T01:25:03.836" v="2579" actId="164"/>
          <ac:spMkLst>
            <pc:docMk/>
            <pc:sldMk cId="3803114672" sldId="2151"/>
            <ac:spMk id="104" creationId="{02B6A124-23EB-4A76-B718-BDB958FCF795}"/>
          </ac:spMkLst>
        </pc:spChg>
        <pc:spChg chg="add mod">
          <ac:chgData name="Stefan Saroiu" userId="3fd66c69479db300" providerId="LiveId" clId="{3470B9EE-5225-4054-B4AD-5D6E0F32632D}" dt="2021-03-12T01:25:21.731" v="2581" actId="164"/>
          <ac:spMkLst>
            <pc:docMk/>
            <pc:sldMk cId="3803114672" sldId="2151"/>
            <ac:spMk id="105" creationId="{59BEF628-F6A0-4791-AC1D-5508800DAB6B}"/>
          </ac:spMkLst>
        </pc:spChg>
        <pc:spChg chg="add del mod">
          <ac:chgData name="Stefan Saroiu" userId="3fd66c69479db300" providerId="LiveId" clId="{3470B9EE-5225-4054-B4AD-5D6E0F32632D}" dt="2021-03-16T02:28:33.448" v="5745" actId="478"/>
          <ac:spMkLst>
            <pc:docMk/>
            <pc:sldMk cId="3803114672" sldId="2151"/>
            <ac:spMk id="106" creationId="{63911AEC-CBDA-4873-85D6-6A7F350504E2}"/>
          </ac:spMkLst>
        </pc:spChg>
        <pc:grpChg chg="add del mod">
          <ac:chgData name="Stefan Saroiu" userId="3fd66c69479db300" providerId="LiveId" clId="{3470B9EE-5225-4054-B4AD-5D6E0F32632D}" dt="2021-03-12T01:15:20.594" v="2355" actId="478"/>
          <ac:grpSpMkLst>
            <pc:docMk/>
            <pc:sldMk cId="3803114672" sldId="2151"/>
            <ac:grpSpMk id="26" creationId="{727E8B5A-B598-488A-8562-7298673BEAA1}"/>
          </ac:grpSpMkLst>
        </pc:grpChg>
        <pc:grpChg chg="add del mod">
          <ac:chgData name="Stefan Saroiu" userId="3fd66c69479db300" providerId="LiveId" clId="{3470B9EE-5225-4054-B4AD-5D6E0F32632D}" dt="2021-03-12T01:15:17.134" v="2353" actId="165"/>
          <ac:grpSpMkLst>
            <pc:docMk/>
            <pc:sldMk cId="3803114672" sldId="2151"/>
            <ac:grpSpMk id="29" creationId="{6EBAC1C7-611D-43C4-9C79-97B06B3F79AC}"/>
          </ac:grpSpMkLst>
        </pc:grpChg>
        <pc:grpChg chg="add del mod">
          <ac:chgData name="Stefan Saroiu" userId="3fd66c69479db300" providerId="LiveId" clId="{3470B9EE-5225-4054-B4AD-5D6E0F32632D}" dt="2021-03-12T01:15:46.538" v="2359" actId="478"/>
          <ac:grpSpMkLst>
            <pc:docMk/>
            <pc:sldMk cId="3803114672" sldId="2151"/>
            <ac:grpSpMk id="32" creationId="{2BD6905A-4B40-4F5A-AD70-9C30DBDE1026}"/>
          </ac:grpSpMkLst>
        </pc:grpChg>
        <pc:grpChg chg="add del mod">
          <ac:chgData name="Stefan Saroiu" userId="3fd66c69479db300" providerId="LiveId" clId="{3470B9EE-5225-4054-B4AD-5D6E0F32632D}" dt="2021-03-16T02:28:33.448" v="5745" actId="478"/>
          <ac:grpSpMkLst>
            <pc:docMk/>
            <pc:sldMk cId="3803114672" sldId="2151"/>
            <ac:grpSpMk id="107" creationId="{8968F88D-2237-4275-9501-51CF1F265788}"/>
          </ac:grpSpMkLst>
        </pc:grpChg>
        <pc:grpChg chg="add del mod">
          <ac:chgData name="Stefan Saroiu" userId="3fd66c69479db300" providerId="LiveId" clId="{3470B9EE-5225-4054-B4AD-5D6E0F32632D}" dt="2021-03-16T02:28:33.448" v="5745" actId="478"/>
          <ac:grpSpMkLst>
            <pc:docMk/>
            <pc:sldMk cId="3803114672" sldId="2151"/>
            <ac:grpSpMk id="108" creationId="{E5EB13E4-D2C2-4700-B499-1609EF6EA4E3}"/>
          </ac:grpSpMkLst>
        </pc:grpChg>
        <pc:grpChg chg="add del mod">
          <ac:chgData name="Stefan Saroiu" userId="3fd66c69479db300" providerId="LiveId" clId="{3470B9EE-5225-4054-B4AD-5D6E0F32632D}" dt="2021-03-16T02:28:33.448" v="5745" actId="478"/>
          <ac:grpSpMkLst>
            <pc:docMk/>
            <pc:sldMk cId="3803114672" sldId="2151"/>
            <ac:grpSpMk id="109" creationId="{E10E88A0-8949-41AE-A373-CA60DAA6EFEB}"/>
          </ac:grpSpMkLst>
        </pc:grpChg>
        <pc:graphicFrameChg chg="add del mod modGraphic">
          <ac:chgData name="Stefan Saroiu" userId="3fd66c69479db300" providerId="LiveId" clId="{3470B9EE-5225-4054-B4AD-5D6E0F32632D}" dt="2021-03-16T02:28:33.448" v="5745" actId="478"/>
          <ac:graphicFrameMkLst>
            <pc:docMk/>
            <pc:sldMk cId="3803114672" sldId="2151"/>
            <ac:graphicFrameMk id="4" creationId="{DFAC1FB5-9495-4C5D-8FBF-52DD99D83D8E}"/>
          </ac:graphicFrameMkLst>
        </pc:graphicFrameChg>
        <pc:graphicFrameChg chg="add del mod modGraphic">
          <ac:chgData name="Stefan Saroiu" userId="3fd66c69479db300" providerId="LiveId" clId="{3470B9EE-5225-4054-B4AD-5D6E0F32632D}" dt="2021-03-16T02:28:33.448" v="5745" actId="478"/>
          <ac:graphicFrameMkLst>
            <pc:docMk/>
            <pc:sldMk cId="3803114672" sldId="2151"/>
            <ac:graphicFrameMk id="5" creationId="{6A13FBBF-5D4C-4773-904F-113FA17693B8}"/>
          </ac:graphicFrameMkLst>
        </pc:graphicFrameChg>
        <pc:cxnChg chg="add mod">
          <ac:chgData name="Stefan Saroiu" userId="3fd66c69479db300" providerId="LiveId" clId="{3470B9EE-5225-4054-B4AD-5D6E0F32632D}" dt="2021-03-12T01:25:21.731" v="2581" actId="164"/>
          <ac:cxnSpMkLst>
            <pc:docMk/>
            <pc:sldMk cId="3803114672" sldId="2151"/>
            <ac:cxnSpMk id="14" creationId="{F1E09B1E-F2C2-4265-B78A-61536B276ED7}"/>
          </ac:cxnSpMkLst>
        </pc:cxnChg>
        <pc:cxnChg chg="add mod">
          <ac:chgData name="Stefan Saroiu" userId="3fd66c69479db300" providerId="LiveId" clId="{3470B9EE-5225-4054-B4AD-5D6E0F32632D}" dt="2021-03-12T01:25:21.731" v="2581" actId="164"/>
          <ac:cxnSpMkLst>
            <pc:docMk/>
            <pc:sldMk cId="3803114672" sldId="2151"/>
            <ac:cxnSpMk id="15" creationId="{5A49D51F-C1B2-4CAA-8434-2A53CAB184AB}"/>
          </ac:cxnSpMkLst>
        </pc:cxnChg>
        <pc:cxnChg chg="add mod">
          <ac:chgData name="Stefan Saroiu" userId="3fd66c69479db300" providerId="LiveId" clId="{3470B9EE-5225-4054-B4AD-5D6E0F32632D}" dt="2021-03-12T01:25:21.731" v="2581" actId="164"/>
          <ac:cxnSpMkLst>
            <pc:docMk/>
            <pc:sldMk cId="3803114672" sldId="2151"/>
            <ac:cxnSpMk id="19" creationId="{808B358D-5387-46B3-8E69-F03C45B4CC81}"/>
          </ac:cxnSpMkLst>
        </pc:cxnChg>
        <pc:cxnChg chg="add mod">
          <ac:chgData name="Stefan Saroiu" userId="3fd66c69479db300" providerId="LiveId" clId="{3470B9EE-5225-4054-B4AD-5D6E0F32632D}" dt="2021-03-12T01:25:21.731" v="2581" actId="164"/>
          <ac:cxnSpMkLst>
            <pc:docMk/>
            <pc:sldMk cId="3803114672" sldId="2151"/>
            <ac:cxnSpMk id="20" creationId="{0D451A0E-CA20-4C8E-AD32-C6793F06AC5F}"/>
          </ac:cxnSpMkLst>
        </pc:cxnChg>
        <pc:cxnChg chg="add mod">
          <ac:chgData name="Stefan Saroiu" userId="3fd66c69479db300" providerId="LiveId" clId="{3470B9EE-5225-4054-B4AD-5D6E0F32632D}" dt="2021-03-12T01:25:21.731" v="2581" actId="164"/>
          <ac:cxnSpMkLst>
            <pc:docMk/>
            <pc:sldMk cId="3803114672" sldId="2151"/>
            <ac:cxnSpMk id="24" creationId="{5FE325B5-55B4-4CA0-A50D-5233E451114B}"/>
          </ac:cxnSpMkLst>
        </pc:cxnChg>
        <pc:cxnChg chg="add mod">
          <ac:chgData name="Stefan Saroiu" userId="3fd66c69479db300" providerId="LiveId" clId="{3470B9EE-5225-4054-B4AD-5D6E0F32632D}" dt="2021-03-12T01:25:21.731" v="2581" actId="164"/>
          <ac:cxnSpMkLst>
            <pc:docMk/>
            <pc:sldMk cId="3803114672" sldId="2151"/>
            <ac:cxnSpMk id="25" creationId="{714AFFB2-C5C7-4C19-8458-17B6BD04638F}"/>
          </ac:cxnSpMkLst>
        </pc:cxnChg>
        <pc:cxnChg chg="add del mod">
          <ac:chgData name="Stefan Saroiu" userId="3fd66c69479db300" providerId="LiveId" clId="{3470B9EE-5225-4054-B4AD-5D6E0F32632D}" dt="2021-03-12T01:15:03.781" v="2351" actId="478"/>
          <ac:cxnSpMkLst>
            <pc:docMk/>
            <pc:sldMk cId="3803114672" sldId="2151"/>
            <ac:cxnSpMk id="35" creationId="{6083BC6E-E6BC-42E6-B053-7E98E2263C2F}"/>
          </ac:cxnSpMkLst>
        </pc:cxnChg>
        <pc:cxnChg chg="add del mod">
          <ac:chgData name="Stefan Saroiu" userId="3fd66c69479db300" providerId="LiveId" clId="{3470B9EE-5225-4054-B4AD-5D6E0F32632D}" dt="2021-03-12T01:15:01.531" v="2350" actId="478"/>
          <ac:cxnSpMkLst>
            <pc:docMk/>
            <pc:sldMk cId="3803114672" sldId="2151"/>
            <ac:cxnSpMk id="36" creationId="{262DA49C-92D1-4121-9CDA-06DE1DBA10F9}"/>
          </ac:cxnSpMkLst>
        </pc:cxnChg>
        <pc:cxnChg chg="add del mod">
          <ac:chgData name="Stefan Saroiu" userId="3fd66c69479db300" providerId="LiveId" clId="{3470B9EE-5225-4054-B4AD-5D6E0F32632D}" dt="2021-03-12T01:15:05.953" v="2352" actId="478"/>
          <ac:cxnSpMkLst>
            <pc:docMk/>
            <pc:sldMk cId="3803114672" sldId="2151"/>
            <ac:cxnSpMk id="37" creationId="{946979FE-1D6E-49C9-BFC2-6B171726567E}"/>
          </ac:cxnSpMkLst>
        </pc:cxnChg>
        <pc:cxnChg chg="add mod">
          <ac:chgData name="Stefan Saroiu" userId="3fd66c69479db300" providerId="LiveId" clId="{3470B9EE-5225-4054-B4AD-5D6E0F32632D}" dt="2021-03-12T01:25:21.731" v="2581" actId="164"/>
          <ac:cxnSpMkLst>
            <pc:docMk/>
            <pc:sldMk cId="3803114672" sldId="2151"/>
            <ac:cxnSpMk id="42" creationId="{73296619-A7F4-4010-AE2C-F906F6D09BEC}"/>
          </ac:cxnSpMkLst>
        </pc:cxnChg>
        <pc:cxnChg chg="add mod">
          <ac:chgData name="Stefan Saroiu" userId="3fd66c69479db300" providerId="LiveId" clId="{3470B9EE-5225-4054-B4AD-5D6E0F32632D}" dt="2021-03-12T01:25:21.731" v="2581" actId="164"/>
          <ac:cxnSpMkLst>
            <pc:docMk/>
            <pc:sldMk cId="3803114672" sldId="2151"/>
            <ac:cxnSpMk id="43" creationId="{EC75312E-AB47-4C62-8DC3-BE9AA5220413}"/>
          </ac:cxnSpMkLst>
        </pc:cxnChg>
        <pc:cxnChg chg="add mod">
          <ac:chgData name="Stefan Saroiu" userId="3fd66c69479db300" providerId="LiveId" clId="{3470B9EE-5225-4054-B4AD-5D6E0F32632D}" dt="2021-03-12T01:25:21.731" v="2581" actId="164"/>
          <ac:cxnSpMkLst>
            <pc:docMk/>
            <pc:sldMk cId="3803114672" sldId="2151"/>
            <ac:cxnSpMk id="48" creationId="{80D0D2E9-5705-4D56-8867-6C83980BD725}"/>
          </ac:cxnSpMkLst>
        </pc:cxnChg>
        <pc:cxnChg chg="add mod">
          <ac:chgData name="Stefan Saroiu" userId="3fd66c69479db300" providerId="LiveId" clId="{3470B9EE-5225-4054-B4AD-5D6E0F32632D}" dt="2021-03-12T01:25:21.731" v="2581" actId="164"/>
          <ac:cxnSpMkLst>
            <pc:docMk/>
            <pc:sldMk cId="3803114672" sldId="2151"/>
            <ac:cxnSpMk id="49" creationId="{92CC85F6-D255-4509-A4BC-2A784CDF3D31}"/>
          </ac:cxnSpMkLst>
        </pc:cxnChg>
        <pc:cxnChg chg="add del mod">
          <ac:chgData name="Stefan Saroiu" userId="3fd66c69479db300" providerId="LiveId" clId="{3470B9EE-5225-4054-B4AD-5D6E0F32632D}" dt="2021-03-12T01:25:03.836" v="2579" actId="164"/>
          <ac:cxnSpMkLst>
            <pc:docMk/>
            <pc:sldMk cId="3803114672" sldId="2151"/>
            <ac:cxnSpMk id="66" creationId="{72979A7E-2A11-410A-9730-7A9AC8592525}"/>
          </ac:cxnSpMkLst>
        </pc:cxnChg>
        <pc:cxnChg chg="add del mod">
          <ac:chgData name="Stefan Saroiu" userId="3fd66c69479db300" providerId="LiveId" clId="{3470B9EE-5225-4054-B4AD-5D6E0F32632D}" dt="2021-03-12T01:25:03.836" v="2579" actId="164"/>
          <ac:cxnSpMkLst>
            <pc:docMk/>
            <pc:sldMk cId="3803114672" sldId="2151"/>
            <ac:cxnSpMk id="67" creationId="{31F9CBB8-4FB4-49DB-85FE-8D813F14BCD0}"/>
          </ac:cxnSpMkLst>
        </pc:cxnChg>
        <pc:cxnChg chg="add mod">
          <ac:chgData name="Stefan Saroiu" userId="3fd66c69479db300" providerId="LiveId" clId="{3470B9EE-5225-4054-B4AD-5D6E0F32632D}" dt="2021-03-12T01:25:03.836" v="2579" actId="164"/>
          <ac:cxnSpMkLst>
            <pc:docMk/>
            <pc:sldMk cId="3803114672" sldId="2151"/>
            <ac:cxnSpMk id="71" creationId="{EA525F1A-AEEF-4F13-8583-7788AC59A3FE}"/>
          </ac:cxnSpMkLst>
        </pc:cxnChg>
        <pc:cxnChg chg="add mod">
          <ac:chgData name="Stefan Saroiu" userId="3fd66c69479db300" providerId="LiveId" clId="{3470B9EE-5225-4054-B4AD-5D6E0F32632D}" dt="2021-03-12T01:25:03.836" v="2579" actId="164"/>
          <ac:cxnSpMkLst>
            <pc:docMk/>
            <pc:sldMk cId="3803114672" sldId="2151"/>
            <ac:cxnSpMk id="72" creationId="{8EB73EA7-F2DD-4016-BDE4-2BD199B46F42}"/>
          </ac:cxnSpMkLst>
        </pc:cxnChg>
        <pc:cxnChg chg="add del mod">
          <ac:chgData name="Stefan Saroiu" userId="3fd66c69479db300" providerId="LiveId" clId="{3470B9EE-5225-4054-B4AD-5D6E0F32632D}" dt="2021-03-12T01:25:03.836" v="2579" actId="164"/>
          <ac:cxnSpMkLst>
            <pc:docMk/>
            <pc:sldMk cId="3803114672" sldId="2151"/>
            <ac:cxnSpMk id="76" creationId="{DA67427B-6581-4E8A-B104-C6DF5B0CCF0E}"/>
          </ac:cxnSpMkLst>
        </pc:cxnChg>
        <pc:cxnChg chg="add del mod">
          <ac:chgData name="Stefan Saroiu" userId="3fd66c69479db300" providerId="LiveId" clId="{3470B9EE-5225-4054-B4AD-5D6E0F32632D}" dt="2021-03-12T01:25:03.836" v="2579" actId="164"/>
          <ac:cxnSpMkLst>
            <pc:docMk/>
            <pc:sldMk cId="3803114672" sldId="2151"/>
            <ac:cxnSpMk id="77" creationId="{C1D33D73-5EF4-4132-9F34-073E6322796D}"/>
          </ac:cxnSpMkLst>
        </pc:cxnChg>
        <pc:cxnChg chg="add del mod">
          <ac:chgData name="Stefan Saroiu" userId="3fd66c69479db300" providerId="LiveId" clId="{3470B9EE-5225-4054-B4AD-5D6E0F32632D}" dt="2021-03-12T01:18:45.455" v="2441" actId="478"/>
          <ac:cxnSpMkLst>
            <pc:docMk/>
            <pc:sldMk cId="3803114672" sldId="2151"/>
            <ac:cxnSpMk id="82" creationId="{AF227B39-84A2-4698-BC20-3D7DF5C604D6}"/>
          </ac:cxnSpMkLst>
        </pc:cxnChg>
        <pc:cxnChg chg="add del mod">
          <ac:chgData name="Stefan Saroiu" userId="3fd66c69479db300" providerId="LiveId" clId="{3470B9EE-5225-4054-B4AD-5D6E0F32632D}" dt="2021-03-12T01:18:45.455" v="2441" actId="478"/>
          <ac:cxnSpMkLst>
            <pc:docMk/>
            <pc:sldMk cId="3803114672" sldId="2151"/>
            <ac:cxnSpMk id="83" creationId="{5973EF11-6EAD-44EB-8B4F-C22F1A21188F}"/>
          </ac:cxnSpMkLst>
        </pc:cxnChg>
        <pc:cxnChg chg="add del mod">
          <ac:chgData name="Stefan Saroiu" userId="3fd66c69479db300" providerId="LiveId" clId="{3470B9EE-5225-4054-B4AD-5D6E0F32632D}" dt="2021-03-12T01:18:41.073" v="2440" actId="478"/>
          <ac:cxnSpMkLst>
            <pc:docMk/>
            <pc:sldMk cId="3803114672" sldId="2151"/>
            <ac:cxnSpMk id="88" creationId="{1224E2BA-EBFB-4572-A5D0-0A4436D0E607}"/>
          </ac:cxnSpMkLst>
        </pc:cxnChg>
        <pc:cxnChg chg="add del mod">
          <ac:chgData name="Stefan Saroiu" userId="3fd66c69479db300" providerId="LiveId" clId="{3470B9EE-5225-4054-B4AD-5D6E0F32632D}" dt="2021-03-12T01:18:41.073" v="2440" actId="478"/>
          <ac:cxnSpMkLst>
            <pc:docMk/>
            <pc:sldMk cId="3803114672" sldId="2151"/>
            <ac:cxnSpMk id="89" creationId="{85C113A2-43C0-457D-AB41-51AC46946333}"/>
          </ac:cxnSpMkLst>
        </pc:cxnChg>
      </pc:sldChg>
      <pc:sldChg chg="addSp delSp modSp new del mod modClrScheme addAnim delAnim modAnim chgLayout modNotesTx">
        <pc:chgData name="Stefan Saroiu" userId="3fd66c69479db300" providerId="LiveId" clId="{3470B9EE-5225-4054-B4AD-5D6E0F32632D}" dt="2021-03-16T02:53:46.931" v="5892" actId="47"/>
        <pc:sldMkLst>
          <pc:docMk/>
          <pc:sldMk cId="3346496984" sldId="2152"/>
        </pc:sldMkLst>
        <pc:spChg chg="del">
          <ac:chgData name="Stefan Saroiu" userId="3fd66c69479db300" providerId="LiveId" clId="{3470B9EE-5225-4054-B4AD-5D6E0F32632D}" dt="2021-03-10T23:37:30.984" v="1737" actId="700"/>
          <ac:spMkLst>
            <pc:docMk/>
            <pc:sldMk cId="3346496984" sldId="2152"/>
            <ac:spMk id="2" creationId="{EB4833C6-7B31-49F3-B5CD-BCF87F0EFD79}"/>
          </ac:spMkLst>
        </pc:spChg>
        <pc:spChg chg="del">
          <ac:chgData name="Stefan Saroiu" userId="3fd66c69479db300" providerId="LiveId" clId="{3470B9EE-5225-4054-B4AD-5D6E0F32632D}" dt="2021-03-10T23:37:30.984" v="1737" actId="700"/>
          <ac:spMkLst>
            <pc:docMk/>
            <pc:sldMk cId="3346496984" sldId="2152"/>
            <ac:spMk id="3" creationId="{2D10B8AC-A323-41B3-B7CC-88D809277C7A}"/>
          </ac:spMkLst>
        </pc:spChg>
        <pc:spChg chg="add mod">
          <ac:chgData name="Stefan Saroiu" userId="3fd66c69479db300" providerId="LiveId" clId="{3470B9EE-5225-4054-B4AD-5D6E0F32632D}" dt="2021-03-16T02:35:11.968" v="5763" actId="14100"/>
          <ac:spMkLst>
            <pc:docMk/>
            <pc:sldMk cId="3346496984" sldId="2152"/>
            <ac:spMk id="4" creationId="{5700C981-73C9-44C4-937A-145450B73A71}"/>
          </ac:spMkLst>
        </pc:spChg>
        <pc:spChg chg="add del mod">
          <ac:chgData name="Stefan Saroiu" userId="3fd66c69479db300" providerId="LiveId" clId="{3470B9EE-5225-4054-B4AD-5D6E0F32632D}" dt="2021-03-12T01:49:25.733" v="2646" actId="478"/>
          <ac:spMkLst>
            <pc:docMk/>
            <pc:sldMk cId="3346496984" sldId="2152"/>
            <ac:spMk id="5" creationId="{56DA8F81-7718-4228-8F53-6F564B82F57C}"/>
          </ac:spMkLst>
        </pc:spChg>
        <pc:spChg chg="add del mod">
          <ac:chgData name="Stefan Saroiu" userId="3fd66c69479db300" providerId="LiveId" clId="{3470B9EE-5225-4054-B4AD-5D6E0F32632D}" dt="2021-03-16T02:35:19.412" v="5766"/>
          <ac:spMkLst>
            <pc:docMk/>
            <pc:sldMk cId="3346496984" sldId="2152"/>
            <ac:spMk id="5" creationId="{7E17F008-EAC1-4416-AE10-548D6323ADE3}"/>
          </ac:spMkLst>
        </pc:spChg>
        <pc:spChg chg="add mod">
          <ac:chgData name="Stefan Saroiu" userId="3fd66c69479db300" providerId="LiveId" clId="{3470B9EE-5225-4054-B4AD-5D6E0F32632D}" dt="2021-03-12T18:50:14.382" v="4486" actId="164"/>
          <ac:spMkLst>
            <pc:docMk/>
            <pc:sldMk cId="3346496984" sldId="2152"/>
            <ac:spMk id="7" creationId="{8ACE34A1-44C9-45AD-AB97-6D635319BE59}"/>
          </ac:spMkLst>
        </pc:spChg>
        <pc:spChg chg="add mod">
          <ac:chgData name="Stefan Saroiu" userId="3fd66c69479db300" providerId="LiveId" clId="{3470B9EE-5225-4054-B4AD-5D6E0F32632D}" dt="2021-03-12T18:53:31.971" v="4587" actId="20577"/>
          <ac:spMkLst>
            <pc:docMk/>
            <pc:sldMk cId="3346496984" sldId="2152"/>
            <ac:spMk id="8" creationId="{4A95F7B8-33B4-441F-9A41-44EC07B010AE}"/>
          </ac:spMkLst>
        </pc:spChg>
        <pc:spChg chg="add mod">
          <ac:chgData name="Stefan Saroiu" userId="3fd66c69479db300" providerId="LiveId" clId="{3470B9EE-5225-4054-B4AD-5D6E0F32632D}" dt="2021-03-12T18:50:22.476" v="4487" actId="164"/>
          <ac:spMkLst>
            <pc:docMk/>
            <pc:sldMk cId="3346496984" sldId="2152"/>
            <ac:spMk id="9" creationId="{6B2A0F97-A1E5-4A83-8439-2FEA331C57FD}"/>
          </ac:spMkLst>
        </pc:spChg>
        <pc:spChg chg="add mod">
          <ac:chgData name="Stefan Saroiu" userId="3fd66c69479db300" providerId="LiveId" clId="{3470B9EE-5225-4054-B4AD-5D6E0F32632D}" dt="2021-03-12T18:53:45.674" v="4602" actId="20577"/>
          <ac:spMkLst>
            <pc:docMk/>
            <pc:sldMk cId="3346496984" sldId="2152"/>
            <ac:spMk id="10" creationId="{567DF3EB-10F0-4345-AA21-E60B8694B5B9}"/>
          </ac:spMkLst>
        </pc:spChg>
        <pc:spChg chg="add mod">
          <ac:chgData name="Stefan Saroiu" userId="3fd66c69479db300" providerId="LiveId" clId="{3470B9EE-5225-4054-B4AD-5D6E0F32632D}" dt="2021-03-12T20:40:39.631" v="5148" actId="20577"/>
          <ac:spMkLst>
            <pc:docMk/>
            <pc:sldMk cId="3346496984" sldId="2152"/>
            <ac:spMk id="11" creationId="{A51F05F1-2867-4AA4-B391-35A69F9B311E}"/>
          </ac:spMkLst>
        </pc:spChg>
        <pc:spChg chg="add mod">
          <ac:chgData name="Stefan Saroiu" userId="3fd66c69479db300" providerId="LiveId" clId="{3470B9EE-5225-4054-B4AD-5D6E0F32632D}" dt="2021-03-12T20:40:39.551" v="5147" actId="20577"/>
          <ac:spMkLst>
            <pc:docMk/>
            <pc:sldMk cId="3346496984" sldId="2152"/>
            <ac:spMk id="12" creationId="{6A09E3BA-976F-44CF-9CA7-38E4D4B54905}"/>
          </ac:spMkLst>
        </pc:spChg>
        <pc:spChg chg="add del mod">
          <ac:chgData name="Stefan Saroiu" userId="3fd66c69479db300" providerId="LiveId" clId="{3470B9EE-5225-4054-B4AD-5D6E0F32632D}" dt="2021-03-16T02:38:30.307" v="5783" actId="478"/>
          <ac:spMkLst>
            <pc:docMk/>
            <pc:sldMk cId="3346496984" sldId="2152"/>
            <ac:spMk id="14" creationId="{E3A8C5FF-06E0-448D-A2B4-A7EB0BF58D99}"/>
          </ac:spMkLst>
        </pc:spChg>
        <pc:grpChg chg="add del mod">
          <ac:chgData name="Stefan Saroiu" userId="3fd66c69479db300" providerId="LiveId" clId="{3470B9EE-5225-4054-B4AD-5D6E0F32632D}" dt="2021-03-16T02:38:30.307" v="5783" actId="478"/>
          <ac:grpSpMkLst>
            <pc:docMk/>
            <pc:sldMk cId="3346496984" sldId="2152"/>
            <ac:grpSpMk id="2" creationId="{DA729E69-070E-4B67-9E5E-DF0FBB0AED95}"/>
          </ac:grpSpMkLst>
        </pc:grpChg>
        <pc:grpChg chg="add del mod">
          <ac:chgData name="Stefan Saroiu" userId="3fd66c69479db300" providerId="LiveId" clId="{3470B9EE-5225-4054-B4AD-5D6E0F32632D}" dt="2021-03-16T02:38:30.307" v="5783" actId="478"/>
          <ac:grpSpMkLst>
            <pc:docMk/>
            <pc:sldMk cId="3346496984" sldId="2152"/>
            <ac:grpSpMk id="3" creationId="{0A8C5A33-9130-448F-A539-5861B01622B3}"/>
          </ac:grpSpMkLst>
        </pc:grpChg>
        <pc:grpChg chg="add del mod">
          <ac:chgData name="Stefan Saroiu" userId="3fd66c69479db300" providerId="LiveId" clId="{3470B9EE-5225-4054-B4AD-5D6E0F32632D}" dt="2021-03-16T02:38:30.307" v="5783" actId="478"/>
          <ac:grpSpMkLst>
            <pc:docMk/>
            <pc:sldMk cId="3346496984" sldId="2152"/>
            <ac:grpSpMk id="13" creationId="{E25BAA8F-5CE6-42FD-B9F0-4A78E52BA1CF}"/>
          </ac:grpSpMkLst>
        </pc:grpChg>
        <pc:graphicFrameChg chg="add del mod modGraphic">
          <ac:chgData name="Stefan Saroiu" userId="3fd66c69479db300" providerId="LiveId" clId="{3470B9EE-5225-4054-B4AD-5D6E0F32632D}" dt="2021-03-12T01:49:22.717" v="2645" actId="478"/>
          <ac:graphicFrameMkLst>
            <pc:docMk/>
            <pc:sldMk cId="3346496984" sldId="2152"/>
            <ac:graphicFrameMk id="2" creationId="{DD64EB03-7A0B-48D3-BF0A-7F862799D64B}"/>
          </ac:graphicFrameMkLst>
        </pc:graphicFrameChg>
        <pc:graphicFrameChg chg="add mod modGraphic">
          <ac:chgData name="Stefan Saroiu" userId="3fd66c69479db300" providerId="LiveId" clId="{3470B9EE-5225-4054-B4AD-5D6E0F32632D}" dt="2021-03-16T02:38:34.325" v="5784" actId="6549"/>
          <ac:graphicFrameMkLst>
            <pc:docMk/>
            <pc:sldMk cId="3346496984" sldId="2152"/>
            <ac:graphicFrameMk id="6" creationId="{03380E02-15DF-4B96-930D-D166495DEE94}"/>
          </ac:graphicFrameMkLst>
        </pc:graphicFrameChg>
        <pc:picChg chg="add del mod">
          <ac:chgData name="Stefan Saroiu" userId="3fd66c69479db300" providerId="LiveId" clId="{3470B9EE-5225-4054-B4AD-5D6E0F32632D}" dt="2021-03-12T18:52:59.762" v="4572" actId="478"/>
          <ac:picMkLst>
            <pc:docMk/>
            <pc:sldMk cId="3346496984" sldId="2152"/>
            <ac:picMk id="16" creationId="{DE1083C0-6F5E-4C7C-8F24-9E8D509A3B2F}"/>
          </ac:picMkLst>
        </pc:picChg>
      </pc:sldChg>
      <pc:sldChg chg="modSp add del mod">
        <pc:chgData name="Stefan Saroiu" userId="3fd66c69479db300" providerId="LiveId" clId="{3470B9EE-5225-4054-B4AD-5D6E0F32632D}" dt="2021-03-12T03:36:12.730" v="3765" actId="47"/>
        <pc:sldMkLst>
          <pc:docMk/>
          <pc:sldMk cId="2307268048" sldId="2153"/>
        </pc:sldMkLst>
        <pc:spChg chg="mod">
          <ac:chgData name="Stefan Saroiu" userId="3fd66c69479db300" providerId="LiveId" clId="{3470B9EE-5225-4054-B4AD-5D6E0F32632D}" dt="2021-03-11T07:07:53.828" v="2025" actId="20577"/>
          <ac:spMkLst>
            <pc:docMk/>
            <pc:sldMk cId="2307268048" sldId="2153"/>
            <ac:spMk id="4" creationId="{5700C981-73C9-44C4-937A-145450B73A71}"/>
          </ac:spMkLst>
        </pc:spChg>
        <pc:spChg chg="mod">
          <ac:chgData name="Stefan Saroiu" userId="3fd66c69479db300" providerId="LiveId" clId="{3470B9EE-5225-4054-B4AD-5D6E0F32632D}" dt="2021-03-11T07:08:10.536" v="2033" actId="20577"/>
          <ac:spMkLst>
            <pc:docMk/>
            <pc:sldMk cId="2307268048" sldId="2153"/>
            <ac:spMk id="5" creationId="{56DA8F81-7718-4228-8F53-6F564B82F57C}"/>
          </ac:spMkLst>
        </pc:spChg>
      </pc:sldChg>
      <pc:sldChg chg="modSp add del mod">
        <pc:chgData name="Stefan Saroiu" userId="3fd66c69479db300" providerId="LiveId" clId="{3470B9EE-5225-4054-B4AD-5D6E0F32632D}" dt="2021-03-12T03:36:12.730" v="3765" actId="47"/>
        <pc:sldMkLst>
          <pc:docMk/>
          <pc:sldMk cId="1299730763" sldId="2154"/>
        </pc:sldMkLst>
        <pc:spChg chg="mod">
          <ac:chgData name="Stefan Saroiu" userId="3fd66c69479db300" providerId="LiveId" clId="{3470B9EE-5225-4054-B4AD-5D6E0F32632D}" dt="2021-03-11T07:08:03.183" v="2032" actId="20577"/>
          <ac:spMkLst>
            <pc:docMk/>
            <pc:sldMk cId="1299730763" sldId="2154"/>
            <ac:spMk id="4" creationId="{5700C981-73C9-44C4-937A-145450B73A71}"/>
          </ac:spMkLst>
        </pc:spChg>
        <pc:spChg chg="mod">
          <ac:chgData name="Stefan Saroiu" userId="3fd66c69479db300" providerId="LiveId" clId="{3470B9EE-5225-4054-B4AD-5D6E0F32632D}" dt="2021-03-11T07:08:16.586" v="2034" actId="21"/>
          <ac:spMkLst>
            <pc:docMk/>
            <pc:sldMk cId="1299730763" sldId="2154"/>
            <ac:spMk id="5" creationId="{56DA8F81-7718-4228-8F53-6F564B82F57C}"/>
          </ac:spMkLst>
        </pc:spChg>
      </pc:sldChg>
      <pc:sldChg chg="modSp add del mod">
        <pc:chgData name="Stefan Saroiu" userId="3fd66c69479db300" providerId="LiveId" clId="{3470B9EE-5225-4054-B4AD-5D6E0F32632D}" dt="2021-03-12T03:36:12.730" v="3765" actId="47"/>
        <pc:sldMkLst>
          <pc:docMk/>
          <pc:sldMk cId="284550314" sldId="2155"/>
        </pc:sldMkLst>
        <pc:spChg chg="mod">
          <ac:chgData name="Stefan Saroiu" userId="3fd66c69479db300" providerId="LiveId" clId="{3470B9EE-5225-4054-B4AD-5D6E0F32632D}" dt="2021-03-11T07:08:22.948" v="2042" actId="20577"/>
          <ac:spMkLst>
            <pc:docMk/>
            <pc:sldMk cId="284550314" sldId="2155"/>
            <ac:spMk id="4" creationId="{5700C981-73C9-44C4-937A-145450B73A71}"/>
          </ac:spMkLst>
        </pc:spChg>
      </pc:sldChg>
      <pc:sldChg chg="addSp delSp modSp new mod modClrScheme chgLayout modNotesTx">
        <pc:chgData name="Stefan Saroiu" userId="3fd66c69479db300" providerId="LiveId" clId="{3470B9EE-5225-4054-B4AD-5D6E0F32632D}" dt="2021-03-12T18:24:02.789" v="4077" actId="1037"/>
        <pc:sldMkLst>
          <pc:docMk/>
          <pc:sldMk cId="523904344" sldId="2156"/>
        </pc:sldMkLst>
        <pc:spChg chg="del">
          <ac:chgData name="Stefan Saroiu" userId="3fd66c69479db300" providerId="LiveId" clId="{3470B9EE-5225-4054-B4AD-5D6E0F32632D}" dt="2021-03-12T03:20:14.867" v="3581" actId="700"/>
          <ac:spMkLst>
            <pc:docMk/>
            <pc:sldMk cId="523904344" sldId="2156"/>
            <ac:spMk id="2" creationId="{D445920D-74AC-4C3F-B6CF-BAE7B1DDF8C9}"/>
          </ac:spMkLst>
        </pc:spChg>
        <pc:spChg chg="del">
          <ac:chgData name="Stefan Saroiu" userId="3fd66c69479db300" providerId="LiveId" clId="{3470B9EE-5225-4054-B4AD-5D6E0F32632D}" dt="2021-03-12T03:20:14.867" v="3581" actId="700"/>
          <ac:spMkLst>
            <pc:docMk/>
            <pc:sldMk cId="523904344" sldId="2156"/>
            <ac:spMk id="3" creationId="{4774EF02-EE33-4F88-A5A6-7D867E5DFF43}"/>
          </ac:spMkLst>
        </pc:spChg>
        <pc:spChg chg="add mod">
          <ac:chgData name="Stefan Saroiu" userId="3fd66c69479db300" providerId="LiveId" clId="{3470B9EE-5225-4054-B4AD-5D6E0F32632D}" dt="2021-03-12T03:22:25.623" v="3661" actId="1076"/>
          <ac:spMkLst>
            <pc:docMk/>
            <pc:sldMk cId="523904344" sldId="2156"/>
            <ac:spMk id="6" creationId="{05D81FC8-C542-4067-A950-FB2F78B62D36}"/>
          </ac:spMkLst>
        </pc:spChg>
        <pc:spChg chg="add mod">
          <ac:chgData name="Stefan Saroiu" userId="3fd66c69479db300" providerId="LiveId" clId="{3470B9EE-5225-4054-B4AD-5D6E0F32632D}" dt="2021-03-12T03:22:34.777" v="3665" actId="20577"/>
          <ac:spMkLst>
            <pc:docMk/>
            <pc:sldMk cId="523904344" sldId="2156"/>
            <ac:spMk id="7" creationId="{47B86AA6-6486-45E2-9066-36DABB84FAFF}"/>
          </ac:spMkLst>
        </pc:spChg>
        <pc:spChg chg="add mod">
          <ac:chgData name="Stefan Saroiu" userId="3fd66c69479db300" providerId="LiveId" clId="{3470B9EE-5225-4054-B4AD-5D6E0F32632D}" dt="2021-03-12T18:24:02.789" v="4077" actId="1037"/>
          <ac:spMkLst>
            <pc:docMk/>
            <pc:sldMk cId="523904344" sldId="2156"/>
            <ac:spMk id="9" creationId="{52BD0D7A-6CCE-4567-9B79-5D4FCC742AB1}"/>
          </ac:spMkLst>
        </pc:spChg>
        <pc:graphicFrameChg chg="add mod modGraphic">
          <ac:chgData name="Stefan Saroiu" userId="3fd66c69479db300" providerId="LiveId" clId="{3470B9EE-5225-4054-B4AD-5D6E0F32632D}" dt="2021-03-12T18:22:02.151" v="3928" actId="1076"/>
          <ac:graphicFrameMkLst>
            <pc:docMk/>
            <pc:sldMk cId="523904344" sldId="2156"/>
            <ac:graphicFrameMk id="2" creationId="{88D2E853-0883-49F8-A800-597C314676E4}"/>
          </ac:graphicFrameMkLst>
        </pc:graphicFrameChg>
        <pc:graphicFrameChg chg="add del mod modGraphic">
          <ac:chgData name="Stefan Saroiu" userId="3fd66c69479db300" providerId="LiveId" clId="{3470B9EE-5225-4054-B4AD-5D6E0F32632D}" dt="2021-03-12T18:20:43.560" v="3908" actId="478"/>
          <ac:graphicFrameMkLst>
            <pc:docMk/>
            <pc:sldMk cId="523904344" sldId="2156"/>
            <ac:graphicFrameMk id="4" creationId="{5D77257C-D888-44D8-8B76-D3222DD556ED}"/>
          </ac:graphicFrameMkLst>
        </pc:graphicFrameChg>
        <pc:graphicFrameChg chg="add del mod modGraphic">
          <ac:chgData name="Stefan Saroiu" userId="3fd66c69479db300" providerId="LiveId" clId="{3470B9EE-5225-4054-B4AD-5D6E0F32632D}" dt="2021-03-12T18:22:03.804" v="3929" actId="478"/>
          <ac:graphicFrameMkLst>
            <pc:docMk/>
            <pc:sldMk cId="523904344" sldId="2156"/>
            <ac:graphicFrameMk id="5" creationId="{DAD76820-3931-4A3C-A08D-6542E2E1BF91}"/>
          </ac:graphicFrameMkLst>
        </pc:graphicFrameChg>
        <pc:graphicFrameChg chg="add mod modGraphic">
          <ac:chgData name="Stefan Saroiu" userId="3fd66c69479db300" providerId="LiveId" clId="{3470B9EE-5225-4054-B4AD-5D6E0F32632D}" dt="2021-03-12T18:22:27.201" v="3937" actId="403"/>
          <ac:graphicFrameMkLst>
            <pc:docMk/>
            <pc:sldMk cId="523904344" sldId="2156"/>
            <ac:graphicFrameMk id="8" creationId="{77055B6F-DF07-4F7F-9B72-DAE570BF9EEE}"/>
          </ac:graphicFrameMkLst>
        </pc:graphicFrameChg>
      </pc:sldChg>
      <pc:sldChg chg="addSp modSp add mod modAnim modNotesTx">
        <pc:chgData name="Stefan Saroiu" userId="3fd66c69479db300" providerId="LiveId" clId="{3470B9EE-5225-4054-B4AD-5D6E0F32632D}" dt="2021-03-16T03:15:17.430" v="6374" actId="20577"/>
        <pc:sldMkLst>
          <pc:docMk/>
          <pc:sldMk cId="3788499469" sldId="2157"/>
        </pc:sldMkLst>
        <pc:spChg chg="add mod">
          <ac:chgData name="Stefan Saroiu" userId="3fd66c69479db300" providerId="LiveId" clId="{3470B9EE-5225-4054-B4AD-5D6E0F32632D}" dt="2021-03-16T03:15:17.430" v="6374" actId="20577"/>
          <ac:spMkLst>
            <pc:docMk/>
            <pc:sldMk cId="3788499469" sldId="2157"/>
            <ac:spMk id="5" creationId="{09D03F39-C323-498D-8F81-243A132DA8D9}"/>
          </ac:spMkLst>
        </pc:spChg>
      </pc:sldChg>
      <pc:sldChg chg="addSp delSp modSp new mod chgLayout">
        <pc:chgData name="Stefan Saroiu" userId="3fd66c69479db300" providerId="LiveId" clId="{3470B9EE-5225-4054-B4AD-5D6E0F32632D}" dt="2021-03-12T03:38:12.220" v="3826" actId="20577"/>
        <pc:sldMkLst>
          <pc:docMk/>
          <pc:sldMk cId="2176960242" sldId="2158"/>
        </pc:sldMkLst>
        <pc:spChg chg="del">
          <ac:chgData name="Stefan Saroiu" userId="3fd66c69479db300" providerId="LiveId" clId="{3470B9EE-5225-4054-B4AD-5D6E0F32632D}" dt="2021-03-12T03:38:08.480" v="3812" actId="700"/>
          <ac:spMkLst>
            <pc:docMk/>
            <pc:sldMk cId="2176960242" sldId="2158"/>
            <ac:spMk id="2" creationId="{38848B21-84ED-438F-98D2-C1655B438208}"/>
          </ac:spMkLst>
        </pc:spChg>
        <pc:spChg chg="del">
          <ac:chgData name="Stefan Saroiu" userId="3fd66c69479db300" providerId="LiveId" clId="{3470B9EE-5225-4054-B4AD-5D6E0F32632D}" dt="2021-03-12T03:38:08.480" v="3812" actId="700"/>
          <ac:spMkLst>
            <pc:docMk/>
            <pc:sldMk cId="2176960242" sldId="2158"/>
            <ac:spMk id="3" creationId="{BB863EE2-5FC5-4258-9819-56DD53AA4ED9}"/>
          </ac:spMkLst>
        </pc:spChg>
        <pc:spChg chg="add mod ord">
          <ac:chgData name="Stefan Saroiu" userId="3fd66c69479db300" providerId="LiveId" clId="{3470B9EE-5225-4054-B4AD-5D6E0F32632D}" dt="2021-03-12T03:38:12.220" v="3826" actId="20577"/>
          <ac:spMkLst>
            <pc:docMk/>
            <pc:sldMk cId="2176960242" sldId="2158"/>
            <ac:spMk id="4" creationId="{A32C4439-FA13-4948-861E-B94210B4F334}"/>
          </ac:spMkLst>
        </pc:spChg>
        <pc:spChg chg="add mod ord">
          <ac:chgData name="Stefan Saroiu" userId="3fd66c69479db300" providerId="LiveId" clId="{3470B9EE-5225-4054-B4AD-5D6E0F32632D}" dt="2021-03-12T03:38:08.480" v="3812" actId="700"/>
          <ac:spMkLst>
            <pc:docMk/>
            <pc:sldMk cId="2176960242" sldId="2158"/>
            <ac:spMk id="5" creationId="{00BF26EC-578A-4460-9F37-79F7697FD09F}"/>
          </ac:spMkLst>
        </pc:spChg>
      </pc:sldChg>
      <pc:sldChg chg="addSp modSp add mod modAnim">
        <pc:chgData name="Stefan Saroiu" userId="3fd66c69479db300" providerId="LiveId" clId="{3470B9EE-5225-4054-B4AD-5D6E0F32632D}" dt="2021-03-12T19:12:44.232" v="5054"/>
        <pc:sldMkLst>
          <pc:docMk/>
          <pc:sldMk cId="2435473297" sldId="2159"/>
        </pc:sldMkLst>
        <pc:spChg chg="mod">
          <ac:chgData name="Stefan Saroiu" userId="3fd66c69479db300" providerId="LiveId" clId="{3470B9EE-5225-4054-B4AD-5D6E0F32632D}" dt="2021-03-12T18:55:58.425" v="4653" actId="20577"/>
          <ac:spMkLst>
            <pc:docMk/>
            <pc:sldMk cId="2435473297" sldId="2159"/>
            <ac:spMk id="4" creationId="{A32C4439-FA13-4948-861E-B94210B4F334}"/>
          </ac:spMkLst>
        </pc:spChg>
        <pc:spChg chg="mod">
          <ac:chgData name="Stefan Saroiu" userId="3fd66c69479db300" providerId="LiveId" clId="{3470B9EE-5225-4054-B4AD-5D6E0F32632D}" dt="2021-03-12T19:12:16.894" v="5053" actId="6549"/>
          <ac:spMkLst>
            <pc:docMk/>
            <pc:sldMk cId="2435473297" sldId="2159"/>
            <ac:spMk id="5" creationId="{00BF26EC-578A-4460-9F37-79F7697FD09F}"/>
          </ac:spMkLst>
        </pc:spChg>
        <pc:picChg chg="add mod">
          <ac:chgData name="Stefan Saroiu" userId="3fd66c69479db300" providerId="LiveId" clId="{3470B9EE-5225-4054-B4AD-5D6E0F32632D}" dt="2021-03-12T19:06:11.288" v="5039" actId="1076"/>
          <ac:picMkLst>
            <pc:docMk/>
            <pc:sldMk cId="2435473297" sldId="2159"/>
            <ac:picMk id="3" creationId="{4BB21B47-77ED-4BDD-9B7F-E55587649385}"/>
          </ac:picMkLst>
        </pc:picChg>
      </pc:sldChg>
      <pc:sldChg chg="addSp delSp modSp new mod modClrScheme modAnim chgLayout modNotesTx">
        <pc:chgData name="Stefan Saroiu" userId="3fd66c69479db300" providerId="LiveId" clId="{3470B9EE-5225-4054-B4AD-5D6E0F32632D}" dt="2021-03-16T03:13:17.788" v="6312" actId="20577"/>
        <pc:sldMkLst>
          <pc:docMk/>
          <pc:sldMk cId="2087344541" sldId="2160"/>
        </pc:sldMkLst>
        <pc:spChg chg="del">
          <ac:chgData name="Stefan Saroiu" userId="3fd66c69479db300" providerId="LiveId" clId="{3470B9EE-5225-4054-B4AD-5D6E0F32632D}" dt="2021-03-14T17:45:20.314" v="5215" actId="700"/>
          <ac:spMkLst>
            <pc:docMk/>
            <pc:sldMk cId="2087344541" sldId="2160"/>
            <ac:spMk id="2" creationId="{8376EED4-4577-4BF7-8C3F-93C9BE3703D4}"/>
          </ac:spMkLst>
        </pc:spChg>
        <pc:spChg chg="mod">
          <ac:chgData name="Stefan Saroiu" userId="3fd66c69479db300" providerId="LiveId" clId="{3470B9EE-5225-4054-B4AD-5D6E0F32632D}" dt="2021-03-16T02:12:36.061" v="5224" actId="20577"/>
          <ac:spMkLst>
            <pc:docMk/>
            <pc:sldMk cId="2087344541" sldId="2160"/>
            <ac:spMk id="2" creationId="{CB520510-FEC7-4A9B-AC7A-F43B8D22C4D8}"/>
          </ac:spMkLst>
        </pc:spChg>
        <pc:spChg chg="del">
          <ac:chgData name="Stefan Saroiu" userId="3fd66c69479db300" providerId="LiveId" clId="{3470B9EE-5225-4054-B4AD-5D6E0F32632D}" dt="2021-03-14T17:45:20.314" v="5215" actId="700"/>
          <ac:spMkLst>
            <pc:docMk/>
            <pc:sldMk cId="2087344541" sldId="2160"/>
            <ac:spMk id="3" creationId="{96267912-C0BE-4993-A26F-BF6EF3C1A73A}"/>
          </ac:spMkLst>
        </pc:spChg>
        <pc:spChg chg="mod">
          <ac:chgData name="Stefan Saroiu" userId="3fd66c69479db300" providerId="LiveId" clId="{3470B9EE-5225-4054-B4AD-5D6E0F32632D}" dt="2021-03-14T17:45:21.485" v="5216"/>
          <ac:spMkLst>
            <pc:docMk/>
            <pc:sldMk cId="2087344541" sldId="2160"/>
            <ac:spMk id="5" creationId="{9E92E348-5F0D-4AF6-A799-09AEDA1DA8BA}"/>
          </ac:spMkLst>
        </pc:spChg>
        <pc:spChg chg="mod">
          <ac:chgData name="Stefan Saroiu" userId="3fd66c69479db300" providerId="LiveId" clId="{3470B9EE-5225-4054-B4AD-5D6E0F32632D}" dt="2021-03-14T17:45:21.485" v="5216"/>
          <ac:spMkLst>
            <pc:docMk/>
            <pc:sldMk cId="2087344541" sldId="2160"/>
            <ac:spMk id="6" creationId="{C6A7F735-FED9-469E-A488-63B4F12725C6}"/>
          </ac:spMkLst>
        </pc:spChg>
        <pc:spChg chg="mod">
          <ac:chgData name="Stefan Saroiu" userId="3fd66c69479db300" providerId="LiveId" clId="{3470B9EE-5225-4054-B4AD-5D6E0F32632D}" dt="2021-03-14T17:45:21.485" v="5216"/>
          <ac:spMkLst>
            <pc:docMk/>
            <pc:sldMk cId="2087344541" sldId="2160"/>
            <ac:spMk id="7" creationId="{FA830A5F-FECA-42EE-8F3D-EE6BD0DC4756}"/>
          </ac:spMkLst>
        </pc:spChg>
        <pc:spChg chg="mod">
          <ac:chgData name="Stefan Saroiu" userId="3fd66c69479db300" providerId="LiveId" clId="{3470B9EE-5225-4054-B4AD-5D6E0F32632D}" dt="2021-03-14T17:45:21.485" v="5216"/>
          <ac:spMkLst>
            <pc:docMk/>
            <pc:sldMk cId="2087344541" sldId="2160"/>
            <ac:spMk id="8" creationId="{A6FBACE8-8D96-4B86-883A-93881B61FDA9}"/>
          </ac:spMkLst>
        </pc:spChg>
        <pc:spChg chg="mod">
          <ac:chgData name="Stefan Saroiu" userId="3fd66c69479db300" providerId="LiveId" clId="{3470B9EE-5225-4054-B4AD-5D6E0F32632D}" dt="2021-03-14T17:45:21.485" v="5216"/>
          <ac:spMkLst>
            <pc:docMk/>
            <pc:sldMk cId="2087344541" sldId="2160"/>
            <ac:spMk id="10" creationId="{3783C9DA-0251-4D13-9C6B-2B409B48D088}"/>
          </ac:spMkLst>
        </pc:spChg>
        <pc:spChg chg="mod">
          <ac:chgData name="Stefan Saroiu" userId="3fd66c69479db300" providerId="LiveId" clId="{3470B9EE-5225-4054-B4AD-5D6E0F32632D}" dt="2021-03-14T17:45:21.485" v="5216"/>
          <ac:spMkLst>
            <pc:docMk/>
            <pc:sldMk cId="2087344541" sldId="2160"/>
            <ac:spMk id="11" creationId="{17F2BBB4-C2F0-410A-9EB9-6B8EF6CBDA81}"/>
          </ac:spMkLst>
        </pc:spChg>
        <pc:spChg chg="mod">
          <ac:chgData name="Stefan Saroiu" userId="3fd66c69479db300" providerId="LiveId" clId="{3470B9EE-5225-4054-B4AD-5D6E0F32632D}" dt="2021-03-14T17:45:21.485" v="5216"/>
          <ac:spMkLst>
            <pc:docMk/>
            <pc:sldMk cId="2087344541" sldId="2160"/>
            <ac:spMk id="12" creationId="{85E2631D-9C9D-47E2-ABC5-D1820DBDD782}"/>
          </ac:spMkLst>
        </pc:spChg>
        <pc:spChg chg="mod">
          <ac:chgData name="Stefan Saroiu" userId="3fd66c69479db300" providerId="LiveId" clId="{3470B9EE-5225-4054-B4AD-5D6E0F32632D}" dt="2021-03-14T17:45:21.485" v="5216"/>
          <ac:spMkLst>
            <pc:docMk/>
            <pc:sldMk cId="2087344541" sldId="2160"/>
            <ac:spMk id="13" creationId="{740225DD-5EB7-4660-B1C2-424915795610}"/>
          </ac:spMkLst>
        </pc:spChg>
        <pc:spChg chg="mod">
          <ac:chgData name="Stefan Saroiu" userId="3fd66c69479db300" providerId="LiveId" clId="{3470B9EE-5225-4054-B4AD-5D6E0F32632D}" dt="2021-03-14T17:45:21.485" v="5216"/>
          <ac:spMkLst>
            <pc:docMk/>
            <pc:sldMk cId="2087344541" sldId="2160"/>
            <ac:spMk id="14" creationId="{5978AA03-4313-4747-8760-D7CA62E66DEB}"/>
          </ac:spMkLst>
        </pc:spChg>
        <pc:spChg chg="mod">
          <ac:chgData name="Stefan Saroiu" userId="3fd66c69479db300" providerId="LiveId" clId="{3470B9EE-5225-4054-B4AD-5D6E0F32632D}" dt="2021-03-14T17:45:21.485" v="5216"/>
          <ac:spMkLst>
            <pc:docMk/>
            <pc:sldMk cId="2087344541" sldId="2160"/>
            <ac:spMk id="15" creationId="{38D43DD7-3655-470F-B3F9-527A39078A63}"/>
          </ac:spMkLst>
        </pc:spChg>
        <pc:spChg chg="mod">
          <ac:chgData name="Stefan Saroiu" userId="3fd66c69479db300" providerId="LiveId" clId="{3470B9EE-5225-4054-B4AD-5D6E0F32632D}" dt="2021-03-14T17:45:21.485" v="5216"/>
          <ac:spMkLst>
            <pc:docMk/>
            <pc:sldMk cId="2087344541" sldId="2160"/>
            <ac:spMk id="18" creationId="{B4B39DC2-8AF7-4AD1-9F8D-2898D3096BAF}"/>
          </ac:spMkLst>
        </pc:spChg>
        <pc:spChg chg="mod">
          <ac:chgData name="Stefan Saroiu" userId="3fd66c69479db300" providerId="LiveId" clId="{3470B9EE-5225-4054-B4AD-5D6E0F32632D}" dt="2021-03-14T17:45:21.485" v="5216"/>
          <ac:spMkLst>
            <pc:docMk/>
            <pc:sldMk cId="2087344541" sldId="2160"/>
            <ac:spMk id="19" creationId="{EEA91871-FB5D-4349-9ED7-5CB545C08D54}"/>
          </ac:spMkLst>
        </pc:spChg>
        <pc:spChg chg="mod">
          <ac:chgData name="Stefan Saroiu" userId="3fd66c69479db300" providerId="LiveId" clId="{3470B9EE-5225-4054-B4AD-5D6E0F32632D}" dt="2021-03-14T17:45:21.485" v="5216"/>
          <ac:spMkLst>
            <pc:docMk/>
            <pc:sldMk cId="2087344541" sldId="2160"/>
            <ac:spMk id="20" creationId="{EF6AF012-6EAE-44DD-9C0D-0F53F450767A}"/>
          </ac:spMkLst>
        </pc:spChg>
        <pc:spChg chg="mod">
          <ac:chgData name="Stefan Saroiu" userId="3fd66c69479db300" providerId="LiveId" clId="{3470B9EE-5225-4054-B4AD-5D6E0F32632D}" dt="2021-03-14T17:45:21.485" v="5216"/>
          <ac:spMkLst>
            <pc:docMk/>
            <pc:sldMk cId="2087344541" sldId="2160"/>
            <ac:spMk id="23" creationId="{917F64F6-F6D8-4412-AC62-5B588B32F9BE}"/>
          </ac:spMkLst>
        </pc:spChg>
        <pc:spChg chg="mod">
          <ac:chgData name="Stefan Saroiu" userId="3fd66c69479db300" providerId="LiveId" clId="{3470B9EE-5225-4054-B4AD-5D6E0F32632D}" dt="2021-03-14T17:45:21.485" v="5216"/>
          <ac:spMkLst>
            <pc:docMk/>
            <pc:sldMk cId="2087344541" sldId="2160"/>
            <ac:spMk id="24" creationId="{C7854F68-64A3-45FF-83E7-1AFFDF50427F}"/>
          </ac:spMkLst>
        </pc:spChg>
        <pc:spChg chg="mod">
          <ac:chgData name="Stefan Saroiu" userId="3fd66c69479db300" providerId="LiveId" clId="{3470B9EE-5225-4054-B4AD-5D6E0F32632D}" dt="2021-03-14T17:45:21.485" v="5216"/>
          <ac:spMkLst>
            <pc:docMk/>
            <pc:sldMk cId="2087344541" sldId="2160"/>
            <ac:spMk id="25" creationId="{56079E86-55BD-42DD-A95D-5F67AAEC161A}"/>
          </ac:spMkLst>
        </pc:spChg>
        <pc:spChg chg="mod">
          <ac:chgData name="Stefan Saroiu" userId="3fd66c69479db300" providerId="LiveId" clId="{3470B9EE-5225-4054-B4AD-5D6E0F32632D}" dt="2021-03-14T17:45:21.485" v="5216"/>
          <ac:spMkLst>
            <pc:docMk/>
            <pc:sldMk cId="2087344541" sldId="2160"/>
            <ac:spMk id="28" creationId="{06049673-9FDC-490F-8A87-9A06997FA593}"/>
          </ac:spMkLst>
        </pc:spChg>
        <pc:spChg chg="mod">
          <ac:chgData name="Stefan Saroiu" userId="3fd66c69479db300" providerId="LiveId" clId="{3470B9EE-5225-4054-B4AD-5D6E0F32632D}" dt="2021-03-14T17:45:21.485" v="5216"/>
          <ac:spMkLst>
            <pc:docMk/>
            <pc:sldMk cId="2087344541" sldId="2160"/>
            <ac:spMk id="30" creationId="{C991D86B-534C-4E40-B2C2-D09933B3E5D6}"/>
          </ac:spMkLst>
        </pc:spChg>
        <pc:spChg chg="mod">
          <ac:chgData name="Stefan Saroiu" userId="3fd66c69479db300" providerId="LiveId" clId="{3470B9EE-5225-4054-B4AD-5D6E0F32632D}" dt="2021-03-14T17:45:21.485" v="5216"/>
          <ac:spMkLst>
            <pc:docMk/>
            <pc:sldMk cId="2087344541" sldId="2160"/>
            <ac:spMk id="31" creationId="{902594EB-5CCA-4979-9E4A-56CCEFF1C641}"/>
          </ac:spMkLst>
        </pc:spChg>
        <pc:spChg chg="mod">
          <ac:chgData name="Stefan Saroiu" userId="3fd66c69479db300" providerId="LiveId" clId="{3470B9EE-5225-4054-B4AD-5D6E0F32632D}" dt="2021-03-14T17:45:21.485" v="5216"/>
          <ac:spMkLst>
            <pc:docMk/>
            <pc:sldMk cId="2087344541" sldId="2160"/>
            <ac:spMk id="32" creationId="{1799A760-187E-4326-AFAB-3C1F5269E984}"/>
          </ac:spMkLst>
        </pc:spChg>
        <pc:spChg chg="mod">
          <ac:chgData name="Stefan Saroiu" userId="3fd66c69479db300" providerId="LiveId" clId="{3470B9EE-5225-4054-B4AD-5D6E0F32632D}" dt="2021-03-14T17:45:21.485" v="5216"/>
          <ac:spMkLst>
            <pc:docMk/>
            <pc:sldMk cId="2087344541" sldId="2160"/>
            <ac:spMk id="33" creationId="{4C26D2A0-1106-4395-9921-336A6004A125}"/>
          </ac:spMkLst>
        </pc:spChg>
        <pc:spChg chg="mod">
          <ac:chgData name="Stefan Saroiu" userId="3fd66c69479db300" providerId="LiveId" clId="{3470B9EE-5225-4054-B4AD-5D6E0F32632D}" dt="2021-03-14T17:45:21.485" v="5216"/>
          <ac:spMkLst>
            <pc:docMk/>
            <pc:sldMk cId="2087344541" sldId="2160"/>
            <ac:spMk id="34" creationId="{65197976-53F5-427B-B9D6-DF07E833B6D9}"/>
          </ac:spMkLst>
        </pc:spChg>
        <pc:spChg chg="mod">
          <ac:chgData name="Stefan Saroiu" userId="3fd66c69479db300" providerId="LiveId" clId="{3470B9EE-5225-4054-B4AD-5D6E0F32632D}" dt="2021-03-14T17:45:21.485" v="5216"/>
          <ac:spMkLst>
            <pc:docMk/>
            <pc:sldMk cId="2087344541" sldId="2160"/>
            <ac:spMk id="35" creationId="{7A2D5694-A72D-41AA-82C0-B8992080A5DF}"/>
          </ac:spMkLst>
        </pc:spChg>
        <pc:spChg chg="mod">
          <ac:chgData name="Stefan Saroiu" userId="3fd66c69479db300" providerId="LiveId" clId="{3470B9EE-5225-4054-B4AD-5D6E0F32632D}" dt="2021-03-14T17:45:21.485" v="5216"/>
          <ac:spMkLst>
            <pc:docMk/>
            <pc:sldMk cId="2087344541" sldId="2160"/>
            <ac:spMk id="38" creationId="{2220FFF9-76BD-4453-8D08-3B83AFC5FE87}"/>
          </ac:spMkLst>
        </pc:spChg>
        <pc:spChg chg="mod">
          <ac:chgData name="Stefan Saroiu" userId="3fd66c69479db300" providerId="LiveId" clId="{3470B9EE-5225-4054-B4AD-5D6E0F32632D}" dt="2021-03-14T17:45:21.485" v="5216"/>
          <ac:spMkLst>
            <pc:docMk/>
            <pc:sldMk cId="2087344541" sldId="2160"/>
            <ac:spMk id="39" creationId="{B9731FD6-664B-486F-A773-0CBD11D8030B}"/>
          </ac:spMkLst>
        </pc:spChg>
        <pc:spChg chg="mod">
          <ac:chgData name="Stefan Saroiu" userId="3fd66c69479db300" providerId="LiveId" clId="{3470B9EE-5225-4054-B4AD-5D6E0F32632D}" dt="2021-03-14T17:45:21.485" v="5216"/>
          <ac:spMkLst>
            <pc:docMk/>
            <pc:sldMk cId="2087344541" sldId="2160"/>
            <ac:spMk id="40" creationId="{12DF1B69-F9B2-4D8A-8D82-1C3CF25C69B6}"/>
          </ac:spMkLst>
        </pc:spChg>
        <pc:spChg chg="mod">
          <ac:chgData name="Stefan Saroiu" userId="3fd66c69479db300" providerId="LiveId" clId="{3470B9EE-5225-4054-B4AD-5D6E0F32632D}" dt="2021-03-14T17:45:21.485" v="5216"/>
          <ac:spMkLst>
            <pc:docMk/>
            <pc:sldMk cId="2087344541" sldId="2160"/>
            <ac:spMk id="43" creationId="{E5C795A0-B656-469A-ACB1-66EC6C98E1D8}"/>
          </ac:spMkLst>
        </pc:spChg>
        <pc:spChg chg="mod">
          <ac:chgData name="Stefan Saroiu" userId="3fd66c69479db300" providerId="LiveId" clId="{3470B9EE-5225-4054-B4AD-5D6E0F32632D}" dt="2021-03-14T17:45:21.485" v="5216"/>
          <ac:spMkLst>
            <pc:docMk/>
            <pc:sldMk cId="2087344541" sldId="2160"/>
            <ac:spMk id="44" creationId="{F4DC1563-97AE-46AA-9549-E39891D3BF57}"/>
          </ac:spMkLst>
        </pc:spChg>
        <pc:spChg chg="mod">
          <ac:chgData name="Stefan Saroiu" userId="3fd66c69479db300" providerId="LiveId" clId="{3470B9EE-5225-4054-B4AD-5D6E0F32632D}" dt="2021-03-14T17:45:21.485" v="5216"/>
          <ac:spMkLst>
            <pc:docMk/>
            <pc:sldMk cId="2087344541" sldId="2160"/>
            <ac:spMk id="45" creationId="{671B0C65-9E07-4BAE-88E7-216A71738526}"/>
          </ac:spMkLst>
        </pc:spChg>
        <pc:spChg chg="mod">
          <ac:chgData name="Stefan Saroiu" userId="3fd66c69479db300" providerId="LiveId" clId="{3470B9EE-5225-4054-B4AD-5D6E0F32632D}" dt="2021-03-14T17:45:21.485" v="5216"/>
          <ac:spMkLst>
            <pc:docMk/>
            <pc:sldMk cId="2087344541" sldId="2160"/>
            <ac:spMk id="48" creationId="{0A485674-E639-44D8-AC53-B1D7348D16EE}"/>
          </ac:spMkLst>
        </pc:spChg>
        <pc:spChg chg="mod">
          <ac:chgData name="Stefan Saroiu" userId="3fd66c69479db300" providerId="LiveId" clId="{3470B9EE-5225-4054-B4AD-5D6E0F32632D}" dt="2021-03-14T17:45:21.485" v="5216"/>
          <ac:spMkLst>
            <pc:docMk/>
            <pc:sldMk cId="2087344541" sldId="2160"/>
            <ac:spMk id="49" creationId="{6AF6ABCB-FE79-43EF-BA62-63F9005D45EE}"/>
          </ac:spMkLst>
        </pc:spChg>
        <pc:spChg chg="mod">
          <ac:chgData name="Stefan Saroiu" userId="3fd66c69479db300" providerId="LiveId" clId="{3470B9EE-5225-4054-B4AD-5D6E0F32632D}" dt="2021-03-14T17:45:21.485" v="5216"/>
          <ac:spMkLst>
            <pc:docMk/>
            <pc:sldMk cId="2087344541" sldId="2160"/>
            <ac:spMk id="50" creationId="{103DBFF7-BFCC-4AC9-8BB8-DA95FADF06D2}"/>
          </ac:spMkLst>
        </pc:spChg>
        <pc:spChg chg="mod">
          <ac:chgData name="Stefan Saroiu" userId="3fd66c69479db300" providerId="LiveId" clId="{3470B9EE-5225-4054-B4AD-5D6E0F32632D}" dt="2021-03-14T17:45:21.485" v="5216"/>
          <ac:spMkLst>
            <pc:docMk/>
            <pc:sldMk cId="2087344541" sldId="2160"/>
            <ac:spMk id="51" creationId="{F4CDE548-9C12-4424-BA59-1BA13654D913}"/>
          </ac:spMkLst>
        </pc:spChg>
        <pc:spChg chg="mod">
          <ac:chgData name="Stefan Saroiu" userId="3fd66c69479db300" providerId="LiveId" clId="{3470B9EE-5225-4054-B4AD-5D6E0F32632D}" dt="2021-03-14T17:45:21.485" v="5216"/>
          <ac:spMkLst>
            <pc:docMk/>
            <pc:sldMk cId="2087344541" sldId="2160"/>
            <ac:spMk id="54" creationId="{813057AD-63F3-40AA-B1DE-0179557ECB5F}"/>
          </ac:spMkLst>
        </pc:spChg>
        <pc:spChg chg="mod">
          <ac:chgData name="Stefan Saroiu" userId="3fd66c69479db300" providerId="LiveId" clId="{3470B9EE-5225-4054-B4AD-5D6E0F32632D}" dt="2021-03-14T17:45:21.485" v="5216"/>
          <ac:spMkLst>
            <pc:docMk/>
            <pc:sldMk cId="2087344541" sldId="2160"/>
            <ac:spMk id="55" creationId="{2C1ACAFF-21FF-47A2-B815-653999A12172}"/>
          </ac:spMkLst>
        </pc:spChg>
        <pc:spChg chg="mod">
          <ac:chgData name="Stefan Saroiu" userId="3fd66c69479db300" providerId="LiveId" clId="{3470B9EE-5225-4054-B4AD-5D6E0F32632D}" dt="2021-03-14T17:45:21.485" v="5216"/>
          <ac:spMkLst>
            <pc:docMk/>
            <pc:sldMk cId="2087344541" sldId="2160"/>
            <ac:spMk id="56" creationId="{9D8FB9CD-E46C-4181-9A28-AE21CA7CC545}"/>
          </ac:spMkLst>
        </pc:spChg>
        <pc:spChg chg="mod">
          <ac:chgData name="Stefan Saroiu" userId="3fd66c69479db300" providerId="LiveId" clId="{3470B9EE-5225-4054-B4AD-5D6E0F32632D}" dt="2021-03-14T17:45:21.485" v="5216"/>
          <ac:spMkLst>
            <pc:docMk/>
            <pc:sldMk cId="2087344541" sldId="2160"/>
            <ac:spMk id="57" creationId="{4987A004-08A0-4430-BB11-C1085949DF8D}"/>
          </ac:spMkLst>
        </pc:spChg>
        <pc:spChg chg="mod">
          <ac:chgData name="Stefan Saroiu" userId="3fd66c69479db300" providerId="LiveId" clId="{3470B9EE-5225-4054-B4AD-5D6E0F32632D}" dt="2021-03-14T17:45:21.485" v="5216"/>
          <ac:spMkLst>
            <pc:docMk/>
            <pc:sldMk cId="2087344541" sldId="2160"/>
            <ac:spMk id="60" creationId="{D09BCF2B-DECA-4D4E-ACEA-C785F12C8834}"/>
          </ac:spMkLst>
        </pc:spChg>
        <pc:spChg chg="add mod">
          <ac:chgData name="Stefan Saroiu" userId="3fd66c69479db300" providerId="LiveId" clId="{3470B9EE-5225-4054-B4AD-5D6E0F32632D}" dt="2021-03-16T02:18:35.543" v="5486" actId="1076"/>
          <ac:spMkLst>
            <pc:docMk/>
            <pc:sldMk cId="2087344541" sldId="2160"/>
            <ac:spMk id="61" creationId="{26F669C8-6051-432F-B45C-E93DEA8CC43B}"/>
          </ac:spMkLst>
        </pc:spChg>
        <pc:spChg chg="add mod">
          <ac:chgData name="Stefan Saroiu" userId="3fd66c69479db300" providerId="LiveId" clId="{3470B9EE-5225-4054-B4AD-5D6E0F32632D}" dt="2021-03-16T03:08:12.082" v="6015" actId="20577"/>
          <ac:spMkLst>
            <pc:docMk/>
            <pc:sldMk cId="2087344541" sldId="2160"/>
            <ac:spMk id="62" creationId="{4A1C598E-6C3A-4D53-BAE6-71C5B35C422B}"/>
          </ac:spMkLst>
        </pc:spChg>
        <pc:spChg chg="add mod">
          <ac:chgData name="Stefan Saroiu" userId="3fd66c69479db300" providerId="LiveId" clId="{3470B9EE-5225-4054-B4AD-5D6E0F32632D}" dt="2021-03-16T03:13:17.788" v="6312" actId="20577"/>
          <ac:spMkLst>
            <pc:docMk/>
            <pc:sldMk cId="2087344541" sldId="2160"/>
            <ac:spMk id="63" creationId="{A15E48D4-35A7-4D76-B813-187821430D2E}"/>
          </ac:spMkLst>
        </pc:spChg>
        <pc:grpChg chg="add mod">
          <ac:chgData name="Stefan Saroiu" userId="3fd66c69479db300" providerId="LiveId" clId="{3470B9EE-5225-4054-B4AD-5D6E0F32632D}" dt="2021-03-16T02:13:33.758" v="5270" actId="1076"/>
          <ac:grpSpMkLst>
            <pc:docMk/>
            <pc:sldMk cId="2087344541" sldId="2160"/>
            <ac:grpSpMk id="4" creationId="{972316F5-8F8E-4BCC-978B-7AF64E5B66E3}"/>
          </ac:grpSpMkLst>
        </pc:grpChg>
        <pc:grpChg chg="add mod">
          <ac:chgData name="Stefan Saroiu" userId="3fd66c69479db300" providerId="LiveId" clId="{3470B9EE-5225-4054-B4AD-5D6E0F32632D}" dt="2021-03-16T02:13:33.758" v="5270" actId="1076"/>
          <ac:grpSpMkLst>
            <pc:docMk/>
            <pc:sldMk cId="2087344541" sldId="2160"/>
            <ac:grpSpMk id="9" creationId="{221E4EF1-82A1-40ED-8291-5CC47E5E0069}"/>
          </ac:grpSpMkLst>
        </pc:grpChg>
        <pc:grpChg chg="add mod">
          <ac:chgData name="Stefan Saroiu" userId="3fd66c69479db300" providerId="LiveId" clId="{3470B9EE-5225-4054-B4AD-5D6E0F32632D}" dt="2021-03-16T02:13:33.758" v="5270" actId="1076"/>
          <ac:grpSpMkLst>
            <pc:docMk/>
            <pc:sldMk cId="2087344541" sldId="2160"/>
            <ac:grpSpMk id="29" creationId="{4F24A872-C5F5-47BE-95FF-B6C240748EBE}"/>
          </ac:grpSpMkLst>
        </pc:grpChg>
        <pc:cxnChg chg="mod">
          <ac:chgData name="Stefan Saroiu" userId="3fd66c69479db300" providerId="LiveId" clId="{3470B9EE-5225-4054-B4AD-5D6E0F32632D}" dt="2021-03-14T17:45:21.485" v="5216"/>
          <ac:cxnSpMkLst>
            <pc:docMk/>
            <pc:sldMk cId="2087344541" sldId="2160"/>
            <ac:cxnSpMk id="16" creationId="{1EFC45DA-BF3B-4434-A59D-EAF69B65DB30}"/>
          </ac:cxnSpMkLst>
        </pc:cxnChg>
        <pc:cxnChg chg="mod">
          <ac:chgData name="Stefan Saroiu" userId="3fd66c69479db300" providerId="LiveId" clId="{3470B9EE-5225-4054-B4AD-5D6E0F32632D}" dt="2021-03-14T17:45:21.485" v="5216"/>
          <ac:cxnSpMkLst>
            <pc:docMk/>
            <pc:sldMk cId="2087344541" sldId="2160"/>
            <ac:cxnSpMk id="17" creationId="{8D30E59B-3543-47C3-8051-5BEA50185673}"/>
          </ac:cxnSpMkLst>
        </pc:cxnChg>
        <pc:cxnChg chg="mod">
          <ac:chgData name="Stefan Saroiu" userId="3fd66c69479db300" providerId="LiveId" clId="{3470B9EE-5225-4054-B4AD-5D6E0F32632D}" dt="2021-03-14T17:45:21.485" v="5216"/>
          <ac:cxnSpMkLst>
            <pc:docMk/>
            <pc:sldMk cId="2087344541" sldId="2160"/>
            <ac:cxnSpMk id="21" creationId="{BE8FFFB6-E567-4456-97C0-2FFC86811DD8}"/>
          </ac:cxnSpMkLst>
        </pc:cxnChg>
        <pc:cxnChg chg="mod">
          <ac:chgData name="Stefan Saroiu" userId="3fd66c69479db300" providerId="LiveId" clId="{3470B9EE-5225-4054-B4AD-5D6E0F32632D}" dt="2021-03-14T17:45:21.485" v="5216"/>
          <ac:cxnSpMkLst>
            <pc:docMk/>
            <pc:sldMk cId="2087344541" sldId="2160"/>
            <ac:cxnSpMk id="22" creationId="{A611B3AF-13E4-4DF5-B56E-5474D150926C}"/>
          </ac:cxnSpMkLst>
        </pc:cxnChg>
        <pc:cxnChg chg="mod">
          <ac:chgData name="Stefan Saroiu" userId="3fd66c69479db300" providerId="LiveId" clId="{3470B9EE-5225-4054-B4AD-5D6E0F32632D}" dt="2021-03-14T17:45:21.485" v="5216"/>
          <ac:cxnSpMkLst>
            <pc:docMk/>
            <pc:sldMk cId="2087344541" sldId="2160"/>
            <ac:cxnSpMk id="26" creationId="{61A2C273-7BBD-45A3-894A-CB97598E55C1}"/>
          </ac:cxnSpMkLst>
        </pc:cxnChg>
        <pc:cxnChg chg="mod">
          <ac:chgData name="Stefan Saroiu" userId="3fd66c69479db300" providerId="LiveId" clId="{3470B9EE-5225-4054-B4AD-5D6E0F32632D}" dt="2021-03-14T17:45:21.485" v="5216"/>
          <ac:cxnSpMkLst>
            <pc:docMk/>
            <pc:sldMk cId="2087344541" sldId="2160"/>
            <ac:cxnSpMk id="27" creationId="{48DCD438-925E-4E88-9B1B-907AB772294B}"/>
          </ac:cxnSpMkLst>
        </pc:cxnChg>
        <pc:cxnChg chg="mod">
          <ac:chgData name="Stefan Saroiu" userId="3fd66c69479db300" providerId="LiveId" clId="{3470B9EE-5225-4054-B4AD-5D6E0F32632D}" dt="2021-03-14T17:45:21.485" v="5216"/>
          <ac:cxnSpMkLst>
            <pc:docMk/>
            <pc:sldMk cId="2087344541" sldId="2160"/>
            <ac:cxnSpMk id="36" creationId="{259EBC43-1F34-4EDA-B85D-8687A5290B06}"/>
          </ac:cxnSpMkLst>
        </pc:cxnChg>
        <pc:cxnChg chg="mod">
          <ac:chgData name="Stefan Saroiu" userId="3fd66c69479db300" providerId="LiveId" clId="{3470B9EE-5225-4054-B4AD-5D6E0F32632D}" dt="2021-03-14T17:45:21.485" v="5216"/>
          <ac:cxnSpMkLst>
            <pc:docMk/>
            <pc:sldMk cId="2087344541" sldId="2160"/>
            <ac:cxnSpMk id="37" creationId="{D8AB0E12-9127-4D6D-84AC-788ED42A97E2}"/>
          </ac:cxnSpMkLst>
        </pc:cxnChg>
        <pc:cxnChg chg="mod">
          <ac:chgData name="Stefan Saroiu" userId="3fd66c69479db300" providerId="LiveId" clId="{3470B9EE-5225-4054-B4AD-5D6E0F32632D}" dt="2021-03-14T17:45:21.485" v="5216"/>
          <ac:cxnSpMkLst>
            <pc:docMk/>
            <pc:sldMk cId="2087344541" sldId="2160"/>
            <ac:cxnSpMk id="41" creationId="{5DC2E8FA-A2A3-4A97-820F-070FE5B31245}"/>
          </ac:cxnSpMkLst>
        </pc:cxnChg>
        <pc:cxnChg chg="mod">
          <ac:chgData name="Stefan Saroiu" userId="3fd66c69479db300" providerId="LiveId" clId="{3470B9EE-5225-4054-B4AD-5D6E0F32632D}" dt="2021-03-14T17:45:21.485" v="5216"/>
          <ac:cxnSpMkLst>
            <pc:docMk/>
            <pc:sldMk cId="2087344541" sldId="2160"/>
            <ac:cxnSpMk id="42" creationId="{A34C83BB-0A3E-445A-BCC4-97651FFB07D1}"/>
          </ac:cxnSpMkLst>
        </pc:cxnChg>
        <pc:cxnChg chg="mod">
          <ac:chgData name="Stefan Saroiu" userId="3fd66c69479db300" providerId="LiveId" clId="{3470B9EE-5225-4054-B4AD-5D6E0F32632D}" dt="2021-03-14T17:45:21.485" v="5216"/>
          <ac:cxnSpMkLst>
            <pc:docMk/>
            <pc:sldMk cId="2087344541" sldId="2160"/>
            <ac:cxnSpMk id="46" creationId="{4DAD1025-54D5-4624-A92D-D71F081A6015}"/>
          </ac:cxnSpMkLst>
        </pc:cxnChg>
        <pc:cxnChg chg="mod">
          <ac:chgData name="Stefan Saroiu" userId="3fd66c69479db300" providerId="LiveId" clId="{3470B9EE-5225-4054-B4AD-5D6E0F32632D}" dt="2021-03-14T17:45:21.485" v="5216"/>
          <ac:cxnSpMkLst>
            <pc:docMk/>
            <pc:sldMk cId="2087344541" sldId="2160"/>
            <ac:cxnSpMk id="47" creationId="{2B13E087-B69D-4851-8309-7F7E0A8C8FF3}"/>
          </ac:cxnSpMkLst>
        </pc:cxnChg>
        <pc:cxnChg chg="mod">
          <ac:chgData name="Stefan Saroiu" userId="3fd66c69479db300" providerId="LiveId" clId="{3470B9EE-5225-4054-B4AD-5D6E0F32632D}" dt="2021-03-14T17:45:21.485" v="5216"/>
          <ac:cxnSpMkLst>
            <pc:docMk/>
            <pc:sldMk cId="2087344541" sldId="2160"/>
            <ac:cxnSpMk id="52" creationId="{09D2D806-5BB3-40DD-B696-904DEB277514}"/>
          </ac:cxnSpMkLst>
        </pc:cxnChg>
        <pc:cxnChg chg="mod">
          <ac:chgData name="Stefan Saroiu" userId="3fd66c69479db300" providerId="LiveId" clId="{3470B9EE-5225-4054-B4AD-5D6E0F32632D}" dt="2021-03-14T17:45:21.485" v="5216"/>
          <ac:cxnSpMkLst>
            <pc:docMk/>
            <pc:sldMk cId="2087344541" sldId="2160"/>
            <ac:cxnSpMk id="53" creationId="{9FAEC946-99D3-478B-A332-0650269375E6}"/>
          </ac:cxnSpMkLst>
        </pc:cxnChg>
        <pc:cxnChg chg="mod">
          <ac:chgData name="Stefan Saroiu" userId="3fd66c69479db300" providerId="LiveId" clId="{3470B9EE-5225-4054-B4AD-5D6E0F32632D}" dt="2021-03-14T17:45:21.485" v="5216"/>
          <ac:cxnSpMkLst>
            <pc:docMk/>
            <pc:sldMk cId="2087344541" sldId="2160"/>
            <ac:cxnSpMk id="58" creationId="{57FDC2E6-C2EE-41E3-9257-F385264DC3DA}"/>
          </ac:cxnSpMkLst>
        </pc:cxnChg>
        <pc:cxnChg chg="mod">
          <ac:chgData name="Stefan Saroiu" userId="3fd66c69479db300" providerId="LiveId" clId="{3470B9EE-5225-4054-B4AD-5D6E0F32632D}" dt="2021-03-14T17:45:21.485" v="5216"/>
          <ac:cxnSpMkLst>
            <pc:docMk/>
            <pc:sldMk cId="2087344541" sldId="2160"/>
            <ac:cxnSpMk id="59" creationId="{F6A4355E-4186-4CE7-8475-77E91FB80CA8}"/>
          </ac:cxnSpMkLst>
        </pc:cxnChg>
      </pc:sldChg>
      <pc:sldChg chg="add del modAnim">
        <pc:chgData name="Stefan Saroiu" userId="3fd66c69479db300" providerId="LiveId" clId="{3470B9EE-5225-4054-B4AD-5D6E0F32632D}" dt="2021-03-16T02:38:18.882" v="5778" actId="47"/>
        <pc:sldMkLst>
          <pc:docMk/>
          <pc:sldMk cId="855089231" sldId="2162"/>
        </pc:sldMkLst>
      </pc:sldChg>
      <pc:sldChg chg="delSp modSp add del mod">
        <pc:chgData name="Stefan Saroiu" userId="3fd66c69479db300" providerId="LiveId" clId="{3470B9EE-5225-4054-B4AD-5D6E0F32632D}" dt="2021-03-16T02:53:46.931" v="5892" actId="47"/>
        <pc:sldMkLst>
          <pc:docMk/>
          <pc:sldMk cId="1648678589" sldId="2162"/>
        </pc:sldMkLst>
        <pc:spChg chg="del">
          <ac:chgData name="Stefan Saroiu" userId="3fd66c69479db300" providerId="LiveId" clId="{3470B9EE-5225-4054-B4AD-5D6E0F32632D}" dt="2021-03-16T02:38:47.891" v="5785" actId="478"/>
          <ac:spMkLst>
            <pc:docMk/>
            <pc:sldMk cId="1648678589" sldId="2162"/>
            <ac:spMk id="14" creationId="{E3A8C5FF-06E0-448D-A2B4-A7EB0BF58D99}"/>
          </ac:spMkLst>
        </pc:spChg>
        <pc:grpChg chg="del">
          <ac:chgData name="Stefan Saroiu" userId="3fd66c69479db300" providerId="LiveId" clId="{3470B9EE-5225-4054-B4AD-5D6E0F32632D}" dt="2021-03-16T02:38:47.891" v="5785" actId="478"/>
          <ac:grpSpMkLst>
            <pc:docMk/>
            <pc:sldMk cId="1648678589" sldId="2162"/>
            <ac:grpSpMk id="2" creationId="{DA729E69-070E-4B67-9E5E-DF0FBB0AED95}"/>
          </ac:grpSpMkLst>
        </pc:grpChg>
        <pc:grpChg chg="del">
          <ac:chgData name="Stefan Saroiu" userId="3fd66c69479db300" providerId="LiveId" clId="{3470B9EE-5225-4054-B4AD-5D6E0F32632D}" dt="2021-03-16T02:38:47.891" v="5785" actId="478"/>
          <ac:grpSpMkLst>
            <pc:docMk/>
            <pc:sldMk cId="1648678589" sldId="2162"/>
            <ac:grpSpMk id="3" creationId="{0A8C5A33-9130-448F-A539-5861B01622B3}"/>
          </ac:grpSpMkLst>
        </pc:grpChg>
        <pc:grpChg chg="del">
          <ac:chgData name="Stefan Saroiu" userId="3fd66c69479db300" providerId="LiveId" clId="{3470B9EE-5225-4054-B4AD-5D6E0F32632D}" dt="2021-03-16T02:38:47.891" v="5785" actId="478"/>
          <ac:grpSpMkLst>
            <pc:docMk/>
            <pc:sldMk cId="1648678589" sldId="2162"/>
            <ac:grpSpMk id="13" creationId="{E25BAA8F-5CE6-42FD-B9F0-4A78E52BA1CF}"/>
          </ac:grpSpMkLst>
        </pc:grpChg>
        <pc:graphicFrameChg chg="modGraphic">
          <ac:chgData name="Stefan Saroiu" userId="3fd66c69479db300" providerId="LiveId" clId="{3470B9EE-5225-4054-B4AD-5D6E0F32632D}" dt="2021-03-16T02:38:51.140" v="5786" actId="6549"/>
          <ac:graphicFrameMkLst>
            <pc:docMk/>
            <pc:sldMk cId="1648678589" sldId="2162"/>
            <ac:graphicFrameMk id="6" creationId="{03380E02-15DF-4B96-930D-D166495DEE94}"/>
          </ac:graphicFrameMkLst>
        </pc:graphicFrameChg>
      </pc:sldChg>
      <pc:sldChg chg="add del">
        <pc:chgData name="Stefan Saroiu" userId="3fd66c69479db300" providerId="LiveId" clId="{3470B9EE-5225-4054-B4AD-5D6E0F32632D}" dt="2021-03-16T02:21:46.058" v="5618"/>
        <pc:sldMkLst>
          <pc:docMk/>
          <pc:sldMk cId="2811460250" sldId="2162"/>
        </pc:sldMkLst>
      </pc:sldChg>
      <pc:sldChg chg="delSp modSp add del mod delAnim">
        <pc:chgData name="Stefan Saroiu" userId="3fd66c69479db300" providerId="LiveId" clId="{3470B9EE-5225-4054-B4AD-5D6E0F32632D}" dt="2021-03-16T02:34:50.416" v="5757" actId="47"/>
        <pc:sldMkLst>
          <pc:docMk/>
          <pc:sldMk cId="3979573661" sldId="2162"/>
        </pc:sldMkLst>
        <pc:spChg chg="mod">
          <ac:chgData name="Stefan Saroiu" userId="3fd66c69479db300" providerId="LiveId" clId="{3470B9EE-5225-4054-B4AD-5D6E0F32632D}" dt="2021-03-16T02:34:37.556" v="5756" actId="1076"/>
          <ac:spMkLst>
            <pc:docMk/>
            <pc:sldMk cId="3979573661" sldId="2162"/>
            <ac:spMk id="14" creationId="{E3A8C5FF-06E0-448D-A2B4-A7EB0BF58D99}"/>
          </ac:spMkLst>
        </pc:spChg>
        <pc:grpChg chg="del">
          <ac:chgData name="Stefan Saroiu" userId="3fd66c69479db300" providerId="LiveId" clId="{3470B9EE-5225-4054-B4AD-5D6E0F32632D}" dt="2021-03-16T02:34:22.270" v="5751" actId="478"/>
          <ac:grpSpMkLst>
            <pc:docMk/>
            <pc:sldMk cId="3979573661" sldId="2162"/>
            <ac:grpSpMk id="3" creationId="{0A8C5A33-9130-448F-A539-5861B01622B3}"/>
          </ac:grpSpMkLst>
        </pc:grpChg>
        <pc:grpChg chg="del">
          <ac:chgData name="Stefan Saroiu" userId="3fd66c69479db300" providerId="LiveId" clId="{3470B9EE-5225-4054-B4AD-5D6E0F32632D}" dt="2021-03-16T02:34:22.270" v="5751" actId="478"/>
          <ac:grpSpMkLst>
            <pc:docMk/>
            <pc:sldMk cId="3979573661" sldId="2162"/>
            <ac:grpSpMk id="13" creationId="{E25BAA8F-5CE6-42FD-B9F0-4A78E52BA1CF}"/>
          </ac:grpSpMkLst>
        </pc:grpChg>
      </pc:sldChg>
      <pc:sldChg chg="delSp modSp add del mod">
        <pc:chgData name="Stefan Saroiu" userId="3fd66c69479db300" providerId="LiveId" clId="{3470B9EE-5225-4054-B4AD-5D6E0F32632D}" dt="2021-03-16T02:53:46.931" v="5892" actId="47"/>
        <pc:sldMkLst>
          <pc:docMk/>
          <pc:sldMk cId="2028215851" sldId="2163"/>
        </pc:sldMkLst>
        <pc:spChg chg="del">
          <ac:chgData name="Stefan Saroiu" userId="3fd66c69479db300" providerId="LiveId" clId="{3470B9EE-5225-4054-B4AD-5D6E0F32632D}" dt="2021-03-16T02:39:03.274" v="5788" actId="478"/>
          <ac:spMkLst>
            <pc:docMk/>
            <pc:sldMk cId="2028215851" sldId="2163"/>
            <ac:spMk id="14" creationId="{E3A8C5FF-06E0-448D-A2B4-A7EB0BF58D99}"/>
          </ac:spMkLst>
        </pc:spChg>
        <pc:grpChg chg="del">
          <ac:chgData name="Stefan Saroiu" userId="3fd66c69479db300" providerId="LiveId" clId="{3470B9EE-5225-4054-B4AD-5D6E0F32632D}" dt="2021-03-16T02:39:03.274" v="5788" actId="478"/>
          <ac:grpSpMkLst>
            <pc:docMk/>
            <pc:sldMk cId="2028215851" sldId="2163"/>
            <ac:grpSpMk id="2" creationId="{DA729E69-070E-4B67-9E5E-DF0FBB0AED95}"/>
          </ac:grpSpMkLst>
        </pc:grpChg>
        <pc:grpChg chg="del">
          <ac:chgData name="Stefan Saroiu" userId="3fd66c69479db300" providerId="LiveId" clId="{3470B9EE-5225-4054-B4AD-5D6E0F32632D}" dt="2021-03-16T02:39:03.274" v="5788" actId="478"/>
          <ac:grpSpMkLst>
            <pc:docMk/>
            <pc:sldMk cId="2028215851" sldId="2163"/>
            <ac:grpSpMk id="3" creationId="{0A8C5A33-9130-448F-A539-5861B01622B3}"/>
          </ac:grpSpMkLst>
        </pc:grpChg>
        <pc:grpChg chg="del">
          <ac:chgData name="Stefan Saroiu" userId="3fd66c69479db300" providerId="LiveId" clId="{3470B9EE-5225-4054-B4AD-5D6E0F32632D}" dt="2021-03-16T02:39:03.274" v="5788" actId="478"/>
          <ac:grpSpMkLst>
            <pc:docMk/>
            <pc:sldMk cId="2028215851" sldId="2163"/>
            <ac:grpSpMk id="13" creationId="{E25BAA8F-5CE6-42FD-B9F0-4A78E52BA1CF}"/>
          </ac:grpSpMkLst>
        </pc:grpChg>
        <pc:graphicFrameChg chg="modGraphic">
          <ac:chgData name="Stefan Saroiu" userId="3fd66c69479db300" providerId="LiveId" clId="{3470B9EE-5225-4054-B4AD-5D6E0F32632D}" dt="2021-03-16T02:38:59.655" v="5787" actId="6549"/>
          <ac:graphicFrameMkLst>
            <pc:docMk/>
            <pc:sldMk cId="2028215851" sldId="2163"/>
            <ac:graphicFrameMk id="6" creationId="{03380E02-15DF-4B96-930D-D166495DEE94}"/>
          </ac:graphicFrameMkLst>
        </pc:graphicFrameChg>
      </pc:sldChg>
      <pc:sldChg chg="delSp modSp add del mod">
        <pc:chgData name="Stefan Saroiu" userId="3fd66c69479db300" providerId="LiveId" clId="{3470B9EE-5225-4054-B4AD-5D6E0F32632D}" dt="2021-03-16T02:53:46.931" v="5892" actId="47"/>
        <pc:sldMkLst>
          <pc:docMk/>
          <pc:sldMk cId="2114003021" sldId="2164"/>
        </pc:sldMkLst>
        <pc:spChg chg="del mod">
          <ac:chgData name="Stefan Saroiu" userId="3fd66c69479db300" providerId="LiveId" clId="{3470B9EE-5225-4054-B4AD-5D6E0F32632D}" dt="2021-03-16T02:39:23.831" v="5792" actId="478"/>
          <ac:spMkLst>
            <pc:docMk/>
            <pc:sldMk cId="2114003021" sldId="2164"/>
            <ac:spMk id="14" creationId="{E3A8C5FF-06E0-448D-A2B4-A7EB0BF58D99}"/>
          </ac:spMkLst>
        </pc:spChg>
        <pc:grpChg chg="del">
          <ac:chgData name="Stefan Saroiu" userId="3fd66c69479db300" providerId="LiveId" clId="{3470B9EE-5225-4054-B4AD-5D6E0F32632D}" dt="2021-03-16T02:39:23.831" v="5792" actId="478"/>
          <ac:grpSpMkLst>
            <pc:docMk/>
            <pc:sldMk cId="2114003021" sldId="2164"/>
            <ac:grpSpMk id="2" creationId="{DA729E69-070E-4B67-9E5E-DF0FBB0AED95}"/>
          </ac:grpSpMkLst>
        </pc:grpChg>
        <pc:grpChg chg="del">
          <ac:chgData name="Stefan Saroiu" userId="3fd66c69479db300" providerId="LiveId" clId="{3470B9EE-5225-4054-B4AD-5D6E0F32632D}" dt="2021-03-16T02:39:23.831" v="5792" actId="478"/>
          <ac:grpSpMkLst>
            <pc:docMk/>
            <pc:sldMk cId="2114003021" sldId="2164"/>
            <ac:grpSpMk id="3" creationId="{0A8C5A33-9130-448F-A539-5861B01622B3}"/>
          </ac:grpSpMkLst>
        </pc:grpChg>
        <pc:grpChg chg="del mod">
          <ac:chgData name="Stefan Saroiu" userId="3fd66c69479db300" providerId="LiveId" clId="{3470B9EE-5225-4054-B4AD-5D6E0F32632D}" dt="2021-03-16T02:39:23.831" v="5792" actId="478"/>
          <ac:grpSpMkLst>
            <pc:docMk/>
            <pc:sldMk cId="2114003021" sldId="2164"/>
            <ac:grpSpMk id="13" creationId="{E25BAA8F-5CE6-42FD-B9F0-4A78E52BA1CF}"/>
          </ac:grpSpMkLst>
        </pc:grpChg>
        <pc:graphicFrameChg chg="modGraphic">
          <ac:chgData name="Stefan Saroiu" userId="3fd66c69479db300" providerId="LiveId" clId="{3470B9EE-5225-4054-B4AD-5D6E0F32632D}" dt="2021-03-16T02:39:16.684" v="5789" actId="6549"/>
          <ac:graphicFrameMkLst>
            <pc:docMk/>
            <pc:sldMk cId="2114003021" sldId="2164"/>
            <ac:graphicFrameMk id="6" creationId="{03380E02-15DF-4B96-930D-D166495DEE94}"/>
          </ac:graphicFrameMkLst>
        </pc:graphicFrameChg>
      </pc:sldChg>
      <pc:sldChg chg="delSp modSp add del mod">
        <pc:chgData name="Stefan Saroiu" userId="3fd66c69479db300" providerId="LiveId" clId="{3470B9EE-5225-4054-B4AD-5D6E0F32632D}" dt="2021-03-16T02:53:46.931" v="5892" actId="47"/>
        <pc:sldMkLst>
          <pc:docMk/>
          <pc:sldMk cId="2588087497" sldId="2165"/>
        </pc:sldMkLst>
        <pc:spChg chg="del">
          <ac:chgData name="Stefan Saroiu" userId="3fd66c69479db300" providerId="LiveId" clId="{3470B9EE-5225-4054-B4AD-5D6E0F32632D}" dt="2021-03-16T02:39:32.632" v="5796" actId="478"/>
          <ac:spMkLst>
            <pc:docMk/>
            <pc:sldMk cId="2588087497" sldId="2165"/>
            <ac:spMk id="14" creationId="{E3A8C5FF-06E0-448D-A2B4-A7EB0BF58D99}"/>
          </ac:spMkLst>
        </pc:spChg>
        <pc:grpChg chg="del">
          <ac:chgData name="Stefan Saroiu" userId="3fd66c69479db300" providerId="LiveId" clId="{3470B9EE-5225-4054-B4AD-5D6E0F32632D}" dt="2021-03-16T02:39:32.632" v="5796" actId="478"/>
          <ac:grpSpMkLst>
            <pc:docMk/>
            <pc:sldMk cId="2588087497" sldId="2165"/>
            <ac:grpSpMk id="2" creationId="{DA729E69-070E-4B67-9E5E-DF0FBB0AED95}"/>
          </ac:grpSpMkLst>
        </pc:grpChg>
        <pc:grpChg chg="del">
          <ac:chgData name="Stefan Saroiu" userId="3fd66c69479db300" providerId="LiveId" clId="{3470B9EE-5225-4054-B4AD-5D6E0F32632D}" dt="2021-03-16T02:39:32.632" v="5796" actId="478"/>
          <ac:grpSpMkLst>
            <pc:docMk/>
            <pc:sldMk cId="2588087497" sldId="2165"/>
            <ac:grpSpMk id="3" creationId="{0A8C5A33-9130-448F-A539-5861B01622B3}"/>
          </ac:grpSpMkLst>
        </pc:grpChg>
        <pc:grpChg chg="del">
          <ac:chgData name="Stefan Saroiu" userId="3fd66c69479db300" providerId="LiveId" clId="{3470B9EE-5225-4054-B4AD-5D6E0F32632D}" dt="2021-03-16T02:39:32.632" v="5796" actId="478"/>
          <ac:grpSpMkLst>
            <pc:docMk/>
            <pc:sldMk cId="2588087497" sldId="2165"/>
            <ac:grpSpMk id="13" creationId="{E25BAA8F-5CE6-42FD-B9F0-4A78E52BA1CF}"/>
          </ac:grpSpMkLst>
        </pc:grpChg>
        <pc:graphicFrameChg chg="modGraphic">
          <ac:chgData name="Stefan Saroiu" userId="3fd66c69479db300" providerId="LiveId" clId="{3470B9EE-5225-4054-B4AD-5D6E0F32632D}" dt="2021-03-16T02:49:36.591" v="5836" actId="20577"/>
          <ac:graphicFrameMkLst>
            <pc:docMk/>
            <pc:sldMk cId="2588087497" sldId="2165"/>
            <ac:graphicFrameMk id="6" creationId="{03380E02-15DF-4B96-930D-D166495DEE94}"/>
          </ac:graphicFrameMkLst>
        </pc:graphicFrameChg>
      </pc:sldChg>
      <pc:sldChg chg="add del">
        <pc:chgData name="Stefan Saroiu" userId="3fd66c69479db300" providerId="LiveId" clId="{3470B9EE-5225-4054-B4AD-5D6E0F32632D}" dt="2021-03-16T02:39:45.822" v="5799" actId="47"/>
        <pc:sldMkLst>
          <pc:docMk/>
          <pc:sldMk cId="2554011091" sldId="2166"/>
        </pc:sldMkLst>
      </pc:sldChg>
      <pc:sldChg chg="add del">
        <pc:chgData name="Stefan Saroiu" userId="3fd66c69479db300" providerId="LiveId" clId="{3470B9EE-5225-4054-B4AD-5D6E0F32632D}" dt="2021-03-16T02:39:45.822" v="5799" actId="47"/>
        <pc:sldMkLst>
          <pc:docMk/>
          <pc:sldMk cId="3550245717" sldId="2167"/>
        </pc:sldMkLst>
      </pc:sldChg>
      <pc:sldChg chg="delSp modSp add mod">
        <pc:chgData name="Stefan Saroiu" userId="3fd66c69479db300" providerId="LiveId" clId="{3470B9EE-5225-4054-B4AD-5D6E0F32632D}" dt="2021-03-16T03:04:36.641" v="6011" actId="6549"/>
        <pc:sldMkLst>
          <pc:docMk/>
          <pc:sldMk cId="1790236035" sldId="2168"/>
        </pc:sldMkLst>
        <pc:spChg chg="del topLvl">
          <ac:chgData name="Stefan Saroiu" userId="3fd66c69479db300" providerId="LiveId" clId="{3470B9EE-5225-4054-B4AD-5D6E0F32632D}" dt="2021-03-16T03:01:18.323" v="5977" actId="478"/>
          <ac:spMkLst>
            <pc:docMk/>
            <pc:sldMk cId="1790236035" sldId="2168"/>
            <ac:spMk id="7" creationId="{8ACE34A1-44C9-45AD-AB97-6D635319BE59}"/>
          </ac:spMkLst>
        </pc:spChg>
        <pc:spChg chg="del topLvl">
          <ac:chgData name="Stefan Saroiu" userId="3fd66c69479db300" providerId="LiveId" clId="{3470B9EE-5225-4054-B4AD-5D6E0F32632D}" dt="2021-03-16T03:01:20.339" v="5978" actId="478"/>
          <ac:spMkLst>
            <pc:docMk/>
            <pc:sldMk cId="1790236035" sldId="2168"/>
            <ac:spMk id="8" creationId="{4A95F7B8-33B4-441F-9A41-44EC07B010AE}"/>
          </ac:spMkLst>
        </pc:spChg>
        <pc:spChg chg="del">
          <ac:chgData name="Stefan Saroiu" userId="3fd66c69479db300" providerId="LiveId" clId="{3470B9EE-5225-4054-B4AD-5D6E0F32632D}" dt="2021-03-16T03:01:16.681" v="5976" actId="478"/>
          <ac:spMkLst>
            <pc:docMk/>
            <pc:sldMk cId="1790236035" sldId="2168"/>
            <ac:spMk id="14" creationId="{E3A8C5FF-06E0-448D-A2B4-A7EB0BF58D99}"/>
          </ac:spMkLst>
        </pc:spChg>
        <pc:grpChg chg="del">
          <ac:chgData name="Stefan Saroiu" userId="3fd66c69479db300" providerId="LiveId" clId="{3470B9EE-5225-4054-B4AD-5D6E0F32632D}" dt="2021-03-16T03:01:18.323" v="5977" actId="478"/>
          <ac:grpSpMkLst>
            <pc:docMk/>
            <pc:sldMk cId="1790236035" sldId="2168"/>
            <ac:grpSpMk id="2" creationId="{DA729E69-070E-4B67-9E5E-DF0FBB0AED95}"/>
          </ac:grpSpMkLst>
        </pc:grpChg>
        <pc:grpChg chg="del">
          <ac:chgData name="Stefan Saroiu" userId="3fd66c69479db300" providerId="LiveId" clId="{3470B9EE-5225-4054-B4AD-5D6E0F32632D}" dt="2021-03-16T03:01:16.681" v="5976" actId="478"/>
          <ac:grpSpMkLst>
            <pc:docMk/>
            <pc:sldMk cId="1790236035" sldId="2168"/>
            <ac:grpSpMk id="3" creationId="{0A8C5A33-9130-448F-A539-5861B01622B3}"/>
          </ac:grpSpMkLst>
        </pc:grpChg>
        <pc:grpChg chg="del">
          <ac:chgData name="Stefan Saroiu" userId="3fd66c69479db300" providerId="LiveId" clId="{3470B9EE-5225-4054-B4AD-5D6E0F32632D}" dt="2021-03-16T03:01:16.681" v="5976" actId="478"/>
          <ac:grpSpMkLst>
            <pc:docMk/>
            <pc:sldMk cId="1790236035" sldId="2168"/>
            <ac:grpSpMk id="13" creationId="{E25BAA8F-5CE6-42FD-B9F0-4A78E52BA1CF}"/>
          </ac:grpSpMkLst>
        </pc:grpChg>
        <pc:graphicFrameChg chg="mod modGraphic">
          <ac:chgData name="Stefan Saroiu" userId="3fd66c69479db300" providerId="LiveId" clId="{3470B9EE-5225-4054-B4AD-5D6E0F32632D}" dt="2021-03-16T03:04:36.641" v="6011" actId="6549"/>
          <ac:graphicFrameMkLst>
            <pc:docMk/>
            <pc:sldMk cId="1790236035" sldId="2168"/>
            <ac:graphicFrameMk id="6" creationId="{03380E02-15DF-4B96-930D-D166495DEE94}"/>
          </ac:graphicFrameMkLst>
        </pc:graphicFrameChg>
      </pc:sldChg>
      <pc:sldChg chg="add del">
        <pc:chgData name="Stefan Saroiu" userId="3fd66c69479db300" providerId="LiveId" clId="{3470B9EE-5225-4054-B4AD-5D6E0F32632D}" dt="2021-03-16T03:06:01.987" v="6012" actId="47"/>
        <pc:sldMkLst>
          <pc:docMk/>
          <pc:sldMk cId="589175681" sldId="2169"/>
        </pc:sldMkLst>
      </pc:sldChg>
      <pc:sldChg chg="add del">
        <pc:chgData name="Stefan Saroiu" userId="3fd66c69479db300" providerId="LiveId" clId="{3470B9EE-5225-4054-B4AD-5D6E0F32632D}" dt="2021-03-16T03:01:05.804" v="5967" actId="47"/>
        <pc:sldMkLst>
          <pc:docMk/>
          <pc:sldMk cId="4078198435" sldId="2169"/>
        </pc:sldMkLst>
      </pc:sldChg>
      <pc:sldChg chg="addSp delSp modSp add del mod">
        <pc:chgData name="Stefan Saroiu" userId="3fd66c69479db300" providerId="LiveId" clId="{3470B9EE-5225-4054-B4AD-5D6E0F32632D}" dt="2021-03-16T03:01:45.055" v="5985" actId="47"/>
        <pc:sldMkLst>
          <pc:docMk/>
          <pc:sldMk cId="225314349" sldId="2170"/>
        </pc:sldMkLst>
        <pc:spChg chg="add del">
          <ac:chgData name="Stefan Saroiu" userId="3fd66c69479db300" providerId="LiveId" clId="{3470B9EE-5225-4054-B4AD-5D6E0F32632D}" dt="2021-03-16T03:01:36.556" v="5984" actId="478"/>
          <ac:spMkLst>
            <pc:docMk/>
            <pc:sldMk cId="225314349" sldId="2170"/>
            <ac:spMk id="14" creationId="{E3A8C5FF-06E0-448D-A2B4-A7EB0BF58D99}"/>
          </ac:spMkLst>
        </pc:spChg>
        <pc:grpChg chg="add del">
          <ac:chgData name="Stefan Saroiu" userId="3fd66c69479db300" providerId="LiveId" clId="{3470B9EE-5225-4054-B4AD-5D6E0F32632D}" dt="2021-03-16T03:01:36.556" v="5984" actId="478"/>
          <ac:grpSpMkLst>
            <pc:docMk/>
            <pc:sldMk cId="225314349" sldId="2170"/>
            <ac:grpSpMk id="2" creationId="{DA729E69-070E-4B67-9E5E-DF0FBB0AED95}"/>
          </ac:grpSpMkLst>
        </pc:grpChg>
        <pc:grpChg chg="add del">
          <ac:chgData name="Stefan Saroiu" userId="3fd66c69479db300" providerId="LiveId" clId="{3470B9EE-5225-4054-B4AD-5D6E0F32632D}" dt="2021-03-16T03:01:36.556" v="5984" actId="478"/>
          <ac:grpSpMkLst>
            <pc:docMk/>
            <pc:sldMk cId="225314349" sldId="2170"/>
            <ac:grpSpMk id="3" creationId="{0A8C5A33-9130-448F-A539-5861B01622B3}"/>
          </ac:grpSpMkLst>
        </pc:grpChg>
        <pc:grpChg chg="add del">
          <ac:chgData name="Stefan Saroiu" userId="3fd66c69479db300" providerId="LiveId" clId="{3470B9EE-5225-4054-B4AD-5D6E0F32632D}" dt="2021-03-16T03:01:36.556" v="5984" actId="478"/>
          <ac:grpSpMkLst>
            <pc:docMk/>
            <pc:sldMk cId="225314349" sldId="2170"/>
            <ac:grpSpMk id="13" creationId="{E25BAA8F-5CE6-42FD-B9F0-4A78E52BA1CF}"/>
          </ac:grpSpMkLst>
        </pc:grpChg>
        <pc:graphicFrameChg chg="modGraphic">
          <ac:chgData name="Stefan Saroiu" userId="3fd66c69479db300" providerId="LiveId" clId="{3470B9EE-5225-4054-B4AD-5D6E0F32632D}" dt="2021-03-16T03:01:34.531" v="5982" actId="14734"/>
          <ac:graphicFrameMkLst>
            <pc:docMk/>
            <pc:sldMk cId="225314349" sldId="2170"/>
            <ac:graphicFrameMk id="6" creationId="{03380E02-15DF-4B96-930D-D166495DEE94}"/>
          </ac:graphicFrameMkLst>
        </pc:graphicFrameChg>
      </pc:sldChg>
      <pc:sldChg chg="delSp modSp add mod">
        <pc:chgData name="Stefan Saroiu" userId="3fd66c69479db300" providerId="LiveId" clId="{3470B9EE-5225-4054-B4AD-5D6E0F32632D}" dt="2021-03-16T03:01:59.382" v="5989" actId="6549"/>
        <pc:sldMkLst>
          <pc:docMk/>
          <pc:sldMk cId="551705882" sldId="2171"/>
        </pc:sldMkLst>
        <pc:spChg chg="del">
          <ac:chgData name="Stefan Saroiu" userId="3fd66c69479db300" providerId="LiveId" clId="{3470B9EE-5225-4054-B4AD-5D6E0F32632D}" dt="2021-03-16T03:01:51.091" v="5987" actId="478"/>
          <ac:spMkLst>
            <pc:docMk/>
            <pc:sldMk cId="551705882" sldId="2171"/>
            <ac:spMk id="14" creationId="{E3A8C5FF-06E0-448D-A2B4-A7EB0BF58D99}"/>
          </ac:spMkLst>
        </pc:spChg>
        <pc:grpChg chg="del">
          <ac:chgData name="Stefan Saroiu" userId="3fd66c69479db300" providerId="LiveId" clId="{3470B9EE-5225-4054-B4AD-5D6E0F32632D}" dt="2021-03-16T03:01:51.091" v="5987" actId="478"/>
          <ac:grpSpMkLst>
            <pc:docMk/>
            <pc:sldMk cId="551705882" sldId="2171"/>
            <ac:grpSpMk id="2" creationId="{DA729E69-070E-4B67-9E5E-DF0FBB0AED95}"/>
          </ac:grpSpMkLst>
        </pc:grpChg>
        <pc:grpChg chg="del mod">
          <ac:chgData name="Stefan Saroiu" userId="3fd66c69479db300" providerId="LiveId" clId="{3470B9EE-5225-4054-B4AD-5D6E0F32632D}" dt="2021-03-16T03:01:51.091" v="5987" actId="478"/>
          <ac:grpSpMkLst>
            <pc:docMk/>
            <pc:sldMk cId="551705882" sldId="2171"/>
            <ac:grpSpMk id="3" creationId="{0A8C5A33-9130-448F-A539-5861B01622B3}"/>
          </ac:grpSpMkLst>
        </pc:grpChg>
        <pc:grpChg chg="del mod">
          <ac:chgData name="Stefan Saroiu" userId="3fd66c69479db300" providerId="LiveId" clId="{3470B9EE-5225-4054-B4AD-5D6E0F32632D}" dt="2021-03-16T03:01:51.091" v="5987" actId="478"/>
          <ac:grpSpMkLst>
            <pc:docMk/>
            <pc:sldMk cId="551705882" sldId="2171"/>
            <ac:grpSpMk id="13" creationId="{E25BAA8F-5CE6-42FD-B9F0-4A78E52BA1CF}"/>
          </ac:grpSpMkLst>
        </pc:grpChg>
        <pc:graphicFrameChg chg="modGraphic">
          <ac:chgData name="Stefan Saroiu" userId="3fd66c69479db300" providerId="LiveId" clId="{3470B9EE-5225-4054-B4AD-5D6E0F32632D}" dt="2021-03-16T03:01:59.382" v="5989" actId="6549"/>
          <ac:graphicFrameMkLst>
            <pc:docMk/>
            <pc:sldMk cId="551705882" sldId="2171"/>
            <ac:graphicFrameMk id="6" creationId="{03380E02-15DF-4B96-930D-D166495DEE94}"/>
          </ac:graphicFrameMkLst>
        </pc:graphicFrameChg>
      </pc:sldChg>
      <pc:sldChg chg="delSp modSp add mod">
        <pc:chgData name="Stefan Saroiu" userId="3fd66c69479db300" providerId="LiveId" clId="{3470B9EE-5225-4054-B4AD-5D6E0F32632D}" dt="2021-03-16T03:02:08.495" v="5991" actId="6549"/>
        <pc:sldMkLst>
          <pc:docMk/>
          <pc:sldMk cId="632007063" sldId="2172"/>
        </pc:sldMkLst>
        <pc:spChg chg="del">
          <ac:chgData name="Stefan Saroiu" userId="3fd66c69479db300" providerId="LiveId" clId="{3470B9EE-5225-4054-B4AD-5D6E0F32632D}" dt="2021-03-16T03:02:04.884" v="5990" actId="478"/>
          <ac:spMkLst>
            <pc:docMk/>
            <pc:sldMk cId="632007063" sldId="2172"/>
            <ac:spMk id="14" creationId="{E3A8C5FF-06E0-448D-A2B4-A7EB0BF58D99}"/>
          </ac:spMkLst>
        </pc:spChg>
        <pc:grpChg chg="del">
          <ac:chgData name="Stefan Saroiu" userId="3fd66c69479db300" providerId="LiveId" clId="{3470B9EE-5225-4054-B4AD-5D6E0F32632D}" dt="2021-03-16T03:02:04.884" v="5990" actId="478"/>
          <ac:grpSpMkLst>
            <pc:docMk/>
            <pc:sldMk cId="632007063" sldId="2172"/>
            <ac:grpSpMk id="2" creationId="{DA729E69-070E-4B67-9E5E-DF0FBB0AED95}"/>
          </ac:grpSpMkLst>
        </pc:grpChg>
        <pc:grpChg chg="del">
          <ac:chgData name="Stefan Saroiu" userId="3fd66c69479db300" providerId="LiveId" clId="{3470B9EE-5225-4054-B4AD-5D6E0F32632D}" dt="2021-03-16T03:02:04.884" v="5990" actId="478"/>
          <ac:grpSpMkLst>
            <pc:docMk/>
            <pc:sldMk cId="632007063" sldId="2172"/>
            <ac:grpSpMk id="3" creationId="{0A8C5A33-9130-448F-A539-5861B01622B3}"/>
          </ac:grpSpMkLst>
        </pc:grpChg>
        <pc:grpChg chg="del">
          <ac:chgData name="Stefan Saroiu" userId="3fd66c69479db300" providerId="LiveId" clId="{3470B9EE-5225-4054-B4AD-5D6E0F32632D}" dt="2021-03-16T03:02:04.884" v="5990" actId="478"/>
          <ac:grpSpMkLst>
            <pc:docMk/>
            <pc:sldMk cId="632007063" sldId="2172"/>
            <ac:grpSpMk id="13" creationId="{E25BAA8F-5CE6-42FD-B9F0-4A78E52BA1CF}"/>
          </ac:grpSpMkLst>
        </pc:grpChg>
        <pc:graphicFrameChg chg="modGraphic">
          <ac:chgData name="Stefan Saroiu" userId="3fd66c69479db300" providerId="LiveId" clId="{3470B9EE-5225-4054-B4AD-5D6E0F32632D}" dt="2021-03-16T03:02:08.495" v="5991" actId="6549"/>
          <ac:graphicFrameMkLst>
            <pc:docMk/>
            <pc:sldMk cId="632007063" sldId="2172"/>
            <ac:graphicFrameMk id="6" creationId="{03380E02-15DF-4B96-930D-D166495DEE94}"/>
          </ac:graphicFrameMkLst>
        </pc:graphicFrameChg>
      </pc:sldChg>
      <pc:sldChg chg="delSp modSp add mod">
        <pc:chgData name="Stefan Saroiu" userId="3fd66c69479db300" providerId="LiveId" clId="{3470B9EE-5225-4054-B4AD-5D6E0F32632D}" dt="2021-03-16T03:02:26.206" v="5993" actId="6549"/>
        <pc:sldMkLst>
          <pc:docMk/>
          <pc:sldMk cId="2187014353" sldId="2173"/>
        </pc:sldMkLst>
        <pc:spChg chg="del">
          <ac:chgData name="Stefan Saroiu" userId="3fd66c69479db300" providerId="LiveId" clId="{3470B9EE-5225-4054-B4AD-5D6E0F32632D}" dt="2021-03-16T03:02:17.132" v="5992" actId="478"/>
          <ac:spMkLst>
            <pc:docMk/>
            <pc:sldMk cId="2187014353" sldId="2173"/>
            <ac:spMk id="14" creationId="{E3A8C5FF-06E0-448D-A2B4-A7EB0BF58D99}"/>
          </ac:spMkLst>
        </pc:spChg>
        <pc:grpChg chg="del">
          <ac:chgData name="Stefan Saroiu" userId="3fd66c69479db300" providerId="LiveId" clId="{3470B9EE-5225-4054-B4AD-5D6E0F32632D}" dt="2021-03-16T03:02:17.132" v="5992" actId="478"/>
          <ac:grpSpMkLst>
            <pc:docMk/>
            <pc:sldMk cId="2187014353" sldId="2173"/>
            <ac:grpSpMk id="2" creationId="{DA729E69-070E-4B67-9E5E-DF0FBB0AED95}"/>
          </ac:grpSpMkLst>
        </pc:grpChg>
        <pc:grpChg chg="del">
          <ac:chgData name="Stefan Saroiu" userId="3fd66c69479db300" providerId="LiveId" clId="{3470B9EE-5225-4054-B4AD-5D6E0F32632D}" dt="2021-03-16T03:02:17.132" v="5992" actId="478"/>
          <ac:grpSpMkLst>
            <pc:docMk/>
            <pc:sldMk cId="2187014353" sldId="2173"/>
            <ac:grpSpMk id="3" creationId="{0A8C5A33-9130-448F-A539-5861B01622B3}"/>
          </ac:grpSpMkLst>
        </pc:grpChg>
        <pc:grpChg chg="del">
          <ac:chgData name="Stefan Saroiu" userId="3fd66c69479db300" providerId="LiveId" clId="{3470B9EE-5225-4054-B4AD-5D6E0F32632D}" dt="2021-03-16T03:02:17.132" v="5992" actId="478"/>
          <ac:grpSpMkLst>
            <pc:docMk/>
            <pc:sldMk cId="2187014353" sldId="2173"/>
            <ac:grpSpMk id="13" creationId="{E25BAA8F-5CE6-42FD-B9F0-4A78E52BA1CF}"/>
          </ac:grpSpMkLst>
        </pc:grpChg>
        <pc:graphicFrameChg chg="modGraphic">
          <ac:chgData name="Stefan Saroiu" userId="3fd66c69479db300" providerId="LiveId" clId="{3470B9EE-5225-4054-B4AD-5D6E0F32632D}" dt="2021-03-16T03:02:26.206" v="5993" actId="6549"/>
          <ac:graphicFrameMkLst>
            <pc:docMk/>
            <pc:sldMk cId="2187014353" sldId="2173"/>
            <ac:graphicFrameMk id="6" creationId="{03380E02-15DF-4B96-930D-D166495DEE94}"/>
          </ac:graphicFrameMkLst>
        </pc:graphicFrameChg>
      </pc:sldChg>
      <pc:sldChg chg="delSp modSp add mod">
        <pc:chgData name="Stefan Saroiu" userId="3fd66c69479db300" providerId="LiveId" clId="{3470B9EE-5225-4054-B4AD-5D6E0F32632D}" dt="2021-03-16T03:02:58.069" v="5996" actId="6549"/>
        <pc:sldMkLst>
          <pc:docMk/>
          <pc:sldMk cId="3906723485" sldId="2174"/>
        </pc:sldMkLst>
        <pc:spChg chg="del">
          <ac:chgData name="Stefan Saroiu" userId="3fd66c69479db300" providerId="LiveId" clId="{3470B9EE-5225-4054-B4AD-5D6E0F32632D}" dt="2021-03-16T03:02:46.828" v="5994" actId="478"/>
          <ac:spMkLst>
            <pc:docMk/>
            <pc:sldMk cId="3906723485" sldId="2174"/>
            <ac:spMk id="14" creationId="{E3A8C5FF-06E0-448D-A2B4-A7EB0BF58D99}"/>
          </ac:spMkLst>
        </pc:spChg>
        <pc:grpChg chg="del">
          <ac:chgData name="Stefan Saroiu" userId="3fd66c69479db300" providerId="LiveId" clId="{3470B9EE-5225-4054-B4AD-5D6E0F32632D}" dt="2021-03-16T03:02:46.828" v="5994" actId="478"/>
          <ac:grpSpMkLst>
            <pc:docMk/>
            <pc:sldMk cId="3906723485" sldId="2174"/>
            <ac:grpSpMk id="2" creationId="{DA729E69-070E-4B67-9E5E-DF0FBB0AED95}"/>
          </ac:grpSpMkLst>
        </pc:grpChg>
        <pc:grpChg chg="del">
          <ac:chgData name="Stefan Saroiu" userId="3fd66c69479db300" providerId="LiveId" clId="{3470B9EE-5225-4054-B4AD-5D6E0F32632D}" dt="2021-03-16T03:02:46.828" v="5994" actId="478"/>
          <ac:grpSpMkLst>
            <pc:docMk/>
            <pc:sldMk cId="3906723485" sldId="2174"/>
            <ac:grpSpMk id="3" creationId="{0A8C5A33-9130-448F-A539-5861B01622B3}"/>
          </ac:grpSpMkLst>
        </pc:grpChg>
        <pc:grpChg chg="del">
          <ac:chgData name="Stefan Saroiu" userId="3fd66c69479db300" providerId="LiveId" clId="{3470B9EE-5225-4054-B4AD-5D6E0F32632D}" dt="2021-03-16T03:02:46.828" v="5994" actId="478"/>
          <ac:grpSpMkLst>
            <pc:docMk/>
            <pc:sldMk cId="3906723485" sldId="2174"/>
            <ac:grpSpMk id="13" creationId="{E25BAA8F-5CE6-42FD-B9F0-4A78E52BA1CF}"/>
          </ac:grpSpMkLst>
        </pc:grpChg>
        <pc:graphicFrameChg chg="modGraphic">
          <ac:chgData name="Stefan Saroiu" userId="3fd66c69479db300" providerId="LiveId" clId="{3470B9EE-5225-4054-B4AD-5D6E0F32632D}" dt="2021-03-16T03:02:58.069" v="5996" actId="6549"/>
          <ac:graphicFrameMkLst>
            <pc:docMk/>
            <pc:sldMk cId="3906723485" sldId="2174"/>
            <ac:graphicFrameMk id="6" creationId="{03380E02-15DF-4B96-930D-D166495DEE94}"/>
          </ac:graphicFrameMkLst>
        </pc:graphicFrameChg>
      </pc:sldChg>
      <pc:sldChg chg="addSp delSp modSp add mod">
        <pc:chgData name="Stefan Saroiu" userId="3fd66c69479db300" providerId="LiveId" clId="{3470B9EE-5225-4054-B4AD-5D6E0F32632D}" dt="2021-03-16T03:20:31.851" v="6394"/>
        <pc:sldMkLst>
          <pc:docMk/>
          <pc:sldMk cId="2992266103" sldId="2175"/>
        </pc:sldMkLst>
        <pc:spChg chg="del">
          <ac:chgData name="Stefan Saroiu" userId="3fd66c69479db300" providerId="LiveId" clId="{3470B9EE-5225-4054-B4AD-5D6E0F32632D}" dt="2021-03-16T03:03:05.738" v="5997" actId="478"/>
          <ac:spMkLst>
            <pc:docMk/>
            <pc:sldMk cId="2992266103" sldId="2175"/>
            <ac:spMk id="14" creationId="{E3A8C5FF-06E0-448D-A2B4-A7EB0BF58D99}"/>
          </ac:spMkLst>
        </pc:spChg>
        <pc:spChg chg="add mod">
          <ac:chgData name="Stefan Saroiu" userId="3fd66c69479db300" providerId="LiveId" clId="{3470B9EE-5225-4054-B4AD-5D6E0F32632D}" dt="2021-03-16T03:20:24.994" v="6390" actId="6549"/>
          <ac:spMkLst>
            <pc:docMk/>
            <pc:sldMk cId="2992266103" sldId="2175"/>
            <ac:spMk id="15" creationId="{1D7E8131-2A46-4087-B6D9-8BB8816F8126}"/>
          </ac:spMkLst>
        </pc:spChg>
        <pc:spChg chg="add del mod">
          <ac:chgData name="Stefan Saroiu" userId="3fd66c69479db300" providerId="LiveId" clId="{3470B9EE-5225-4054-B4AD-5D6E0F32632D}" dt="2021-03-16T03:20:29.113" v="6392"/>
          <ac:spMkLst>
            <pc:docMk/>
            <pc:sldMk cId="2992266103" sldId="2175"/>
            <ac:spMk id="16" creationId="{F1094943-9198-46CA-8D4C-9C66E8A9ED84}"/>
          </ac:spMkLst>
        </pc:spChg>
        <pc:spChg chg="add del mod">
          <ac:chgData name="Stefan Saroiu" userId="3fd66c69479db300" providerId="LiveId" clId="{3470B9EE-5225-4054-B4AD-5D6E0F32632D}" dt="2021-03-16T03:20:31.851" v="6394"/>
          <ac:spMkLst>
            <pc:docMk/>
            <pc:sldMk cId="2992266103" sldId="2175"/>
            <ac:spMk id="17" creationId="{8A460B28-2368-49B2-933F-FE4370A5928E}"/>
          </ac:spMkLst>
        </pc:spChg>
        <pc:grpChg chg="del">
          <ac:chgData name="Stefan Saroiu" userId="3fd66c69479db300" providerId="LiveId" clId="{3470B9EE-5225-4054-B4AD-5D6E0F32632D}" dt="2021-03-16T03:03:05.738" v="5997" actId="478"/>
          <ac:grpSpMkLst>
            <pc:docMk/>
            <pc:sldMk cId="2992266103" sldId="2175"/>
            <ac:grpSpMk id="3" creationId="{0A8C5A33-9130-448F-A539-5861B01622B3}"/>
          </ac:grpSpMkLst>
        </pc:grpChg>
        <pc:grpChg chg="del">
          <ac:chgData name="Stefan Saroiu" userId="3fd66c69479db300" providerId="LiveId" clId="{3470B9EE-5225-4054-B4AD-5D6E0F32632D}" dt="2021-03-16T03:03:05.738" v="5997" actId="478"/>
          <ac:grpSpMkLst>
            <pc:docMk/>
            <pc:sldMk cId="2992266103" sldId="2175"/>
            <ac:grpSpMk id="13" creationId="{E25BAA8F-5CE6-42FD-B9F0-4A78E52BA1CF}"/>
          </ac:grpSpMkLst>
        </pc:grpChg>
        <pc:graphicFrameChg chg="modGraphic">
          <ac:chgData name="Stefan Saroiu" userId="3fd66c69479db300" providerId="LiveId" clId="{3470B9EE-5225-4054-B4AD-5D6E0F32632D}" dt="2021-03-16T03:03:15.491" v="5999" actId="6549"/>
          <ac:graphicFrameMkLst>
            <pc:docMk/>
            <pc:sldMk cId="2992266103" sldId="2175"/>
            <ac:graphicFrameMk id="6" creationId="{03380E02-15DF-4B96-930D-D166495DEE94}"/>
          </ac:graphicFrameMkLst>
        </pc:graphicFrameChg>
      </pc:sldChg>
      <pc:sldChg chg="addSp delSp modSp add mod">
        <pc:chgData name="Stefan Saroiu" userId="3fd66c69479db300" providerId="LiveId" clId="{3470B9EE-5225-4054-B4AD-5D6E0F32632D}" dt="2021-03-16T03:20:34.796" v="6395"/>
        <pc:sldMkLst>
          <pc:docMk/>
          <pc:sldMk cId="3585591061" sldId="2176"/>
        </pc:sldMkLst>
        <pc:spChg chg="del topLvl">
          <ac:chgData name="Stefan Saroiu" userId="3fd66c69479db300" providerId="LiveId" clId="{3470B9EE-5225-4054-B4AD-5D6E0F32632D}" dt="2021-03-16T03:04:01.341" v="6005" actId="478"/>
          <ac:spMkLst>
            <pc:docMk/>
            <pc:sldMk cId="3585591061" sldId="2176"/>
            <ac:spMk id="9" creationId="{6B2A0F97-A1E5-4A83-8439-2FEA331C57FD}"/>
          </ac:spMkLst>
        </pc:spChg>
        <pc:spChg chg="del topLvl">
          <ac:chgData name="Stefan Saroiu" userId="3fd66c69479db300" providerId="LiveId" clId="{3470B9EE-5225-4054-B4AD-5D6E0F32632D}" dt="2021-03-16T03:04:05.010" v="6006" actId="478"/>
          <ac:spMkLst>
            <pc:docMk/>
            <pc:sldMk cId="3585591061" sldId="2176"/>
            <ac:spMk id="10" creationId="{567DF3EB-10F0-4345-AA21-E60B8694B5B9}"/>
          </ac:spMkLst>
        </pc:spChg>
        <pc:spChg chg="del">
          <ac:chgData name="Stefan Saroiu" userId="3fd66c69479db300" providerId="LiveId" clId="{3470B9EE-5225-4054-B4AD-5D6E0F32632D}" dt="2021-03-16T03:03:38.988" v="6002" actId="478"/>
          <ac:spMkLst>
            <pc:docMk/>
            <pc:sldMk cId="3585591061" sldId="2176"/>
            <ac:spMk id="14" creationId="{E3A8C5FF-06E0-448D-A2B4-A7EB0BF58D99}"/>
          </ac:spMkLst>
        </pc:spChg>
        <pc:spChg chg="add mod">
          <ac:chgData name="Stefan Saroiu" userId="3fd66c69479db300" providerId="LiveId" clId="{3470B9EE-5225-4054-B4AD-5D6E0F32632D}" dt="2021-03-16T03:20:34.796" v="6395"/>
          <ac:spMkLst>
            <pc:docMk/>
            <pc:sldMk cId="3585591061" sldId="2176"/>
            <ac:spMk id="15" creationId="{B9E807F4-06C1-42B7-A2DD-95B7CAF70381}"/>
          </ac:spMkLst>
        </pc:spChg>
        <pc:grpChg chg="del">
          <ac:chgData name="Stefan Saroiu" userId="3fd66c69479db300" providerId="LiveId" clId="{3470B9EE-5225-4054-B4AD-5D6E0F32632D}" dt="2021-03-16T03:04:01.341" v="6005" actId="478"/>
          <ac:grpSpMkLst>
            <pc:docMk/>
            <pc:sldMk cId="3585591061" sldId="2176"/>
            <ac:grpSpMk id="3" creationId="{0A8C5A33-9130-448F-A539-5861B01622B3}"/>
          </ac:grpSpMkLst>
        </pc:grpChg>
        <pc:grpChg chg="del">
          <ac:chgData name="Stefan Saroiu" userId="3fd66c69479db300" providerId="LiveId" clId="{3470B9EE-5225-4054-B4AD-5D6E0F32632D}" dt="2021-03-16T03:03:38.988" v="6002" actId="478"/>
          <ac:grpSpMkLst>
            <pc:docMk/>
            <pc:sldMk cId="3585591061" sldId="2176"/>
            <ac:grpSpMk id="13" creationId="{E25BAA8F-5CE6-42FD-B9F0-4A78E52BA1CF}"/>
          </ac:grpSpMkLst>
        </pc:grpChg>
        <pc:graphicFrameChg chg="mod modGraphic">
          <ac:chgData name="Stefan Saroiu" userId="3fd66c69479db300" providerId="LiveId" clId="{3470B9EE-5225-4054-B4AD-5D6E0F32632D}" dt="2021-03-16T03:18:15.979" v="6380" actId="108"/>
          <ac:graphicFrameMkLst>
            <pc:docMk/>
            <pc:sldMk cId="3585591061" sldId="2176"/>
            <ac:graphicFrameMk id="6" creationId="{03380E02-15DF-4B96-930D-D166495DEE94}"/>
          </ac:graphicFrameMkLst>
        </pc:graphicFrameChg>
      </pc:sldChg>
      <pc:sldChg chg="addSp delSp modSp add del mod">
        <pc:chgData name="Stefan Saroiu" userId="3fd66c69479db300" providerId="LiveId" clId="{3470B9EE-5225-4054-B4AD-5D6E0F32632D}" dt="2021-03-16T18:10:25.118" v="6535" actId="47"/>
        <pc:sldMkLst>
          <pc:docMk/>
          <pc:sldMk cId="4063115558" sldId="2177"/>
        </pc:sldMkLst>
        <pc:spChg chg="del topLvl">
          <ac:chgData name="Stefan Saroiu" userId="3fd66c69479db300" providerId="LiveId" clId="{3470B9EE-5225-4054-B4AD-5D6E0F32632D}" dt="2021-03-16T03:04:11.621" v="6008" actId="478"/>
          <ac:spMkLst>
            <pc:docMk/>
            <pc:sldMk cId="4063115558" sldId="2177"/>
            <ac:spMk id="11" creationId="{A51F05F1-2867-4AA4-B391-35A69F9B311E}"/>
          </ac:spMkLst>
        </pc:spChg>
        <pc:spChg chg="del topLvl">
          <ac:chgData name="Stefan Saroiu" userId="3fd66c69479db300" providerId="LiveId" clId="{3470B9EE-5225-4054-B4AD-5D6E0F32632D}" dt="2021-03-16T03:04:14.184" v="6009" actId="478"/>
          <ac:spMkLst>
            <pc:docMk/>
            <pc:sldMk cId="4063115558" sldId="2177"/>
            <ac:spMk id="12" creationId="{6A09E3BA-976F-44CF-9CA7-38E4D4B54905}"/>
          </ac:spMkLst>
        </pc:spChg>
        <pc:spChg chg="del mod">
          <ac:chgData name="Stefan Saroiu" userId="3fd66c69479db300" providerId="LiveId" clId="{3470B9EE-5225-4054-B4AD-5D6E0F32632D}" dt="2021-03-16T03:21:16.420" v="6401" actId="478"/>
          <ac:spMkLst>
            <pc:docMk/>
            <pc:sldMk cId="4063115558" sldId="2177"/>
            <ac:spMk id="14" creationId="{E3A8C5FF-06E0-448D-A2B4-A7EB0BF58D99}"/>
          </ac:spMkLst>
        </pc:spChg>
        <pc:spChg chg="add mod">
          <ac:chgData name="Stefan Saroiu" userId="3fd66c69479db300" providerId="LiveId" clId="{3470B9EE-5225-4054-B4AD-5D6E0F32632D}" dt="2021-03-16T03:21:39.592" v="6404" actId="6549"/>
          <ac:spMkLst>
            <pc:docMk/>
            <pc:sldMk cId="4063115558" sldId="2177"/>
            <ac:spMk id="15" creationId="{CAAD2F3E-BD94-4798-9DDE-272BD83A31C7}"/>
          </ac:spMkLst>
        </pc:spChg>
        <pc:grpChg chg="del">
          <ac:chgData name="Stefan Saroiu" userId="3fd66c69479db300" providerId="LiveId" clId="{3470B9EE-5225-4054-B4AD-5D6E0F32632D}" dt="2021-03-16T03:04:11.621" v="6008" actId="478"/>
          <ac:grpSpMkLst>
            <pc:docMk/>
            <pc:sldMk cId="4063115558" sldId="2177"/>
            <ac:grpSpMk id="13" creationId="{E25BAA8F-5CE6-42FD-B9F0-4A78E52BA1CF}"/>
          </ac:grpSpMkLst>
        </pc:grpChg>
        <pc:graphicFrameChg chg="modGraphic">
          <ac:chgData name="Stefan Saroiu" userId="3fd66c69479db300" providerId="LiveId" clId="{3470B9EE-5225-4054-B4AD-5D6E0F32632D}" dt="2021-03-16T03:18:43.644" v="6383" actId="207"/>
          <ac:graphicFrameMkLst>
            <pc:docMk/>
            <pc:sldMk cId="4063115558" sldId="2177"/>
            <ac:graphicFrameMk id="6" creationId="{03380E02-15DF-4B96-930D-D166495DEE94}"/>
          </ac:graphicFrameMkLst>
        </pc:graphicFrameChg>
      </pc:sldChg>
      <pc:sldChg chg="addSp modSp add mod">
        <pc:chgData name="Stefan Saroiu" userId="3fd66c69479db300" providerId="LiveId" clId="{3470B9EE-5225-4054-B4AD-5D6E0F32632D}" dt="2021-03-16T03:20:47.315" v="6398" actId="6549"/>
        <pc:sldMkLst>
          <pc:docMk/>
          <pc:sldMk cId="2165616741" sldId="2178"/>
        </pc:sldMkLst>
        <pc:spChg chg="add mod">
          <ac:chgData name="Stefan Saroiu" userId="3fd66c69479db300" providerId="LiveId" clId="{3470B9EE-5225-4054-B4AD-5D6E0F32632D}" dt="2021-03-16T03:20:47.315" v="6398" actId="6549"/>
          <ac:spMkLst>
            <pc:docMk/>
            <pc:sldMk cId="2165616741" sldId="2178"/>
            <ac:spMk id="11" creationId="{28FB0006-7FEC-4A6F-A9B3-359B5A7DE4BB}"/>
          </ac:spMkLst>
        </pc:spChg>
        <pc:graphicFrameChg chg="modGraphic">
          <ac:chgData name="Stefan Saroiu" userId="3fd66c69479db300" providerId="LiveId" clId="{3470B9EE-5225-4054-B4AD-5D6E0F32632D}" dt="2021-03-16T03:19:12.243" v="6386" actId="207"/>
          <ac:graphicFrameMkLst>
            <pc:docMk/>
            <pc:sldMk cId="2165616741" sldId="2178"/>
            <ac:graphicFrameMk id="6" creationId="{03380E02-15DF-4B96-930D-D166495DEE94}"/>
          </ac:graphicFrameMkLst>
        </pc:graphicFrameChg>
      </pc:sldChg>
      <pc:sldChg chg="modSp add mod">
        <pc:chgData name="Stefan Saroiu" userId="3fd66c69479db300" providerId="LiveId" clId="{3470B9EE-5225-4054-B4AD-5D6E0F32632D}" dt="2021-03-16T03:45:06.939" v="6530" actId="20577"/>
        <pc:sldMkLst>
          <pc:docMk/>
          <pc:sldMk cId="4239460459" sldId="2179"/>
        </pc:sldMkLst>
        <pc:graphicFrameChg chg="mod modGraphic">
          <ac:chgData name="Stefan Saroiu" userId="3fd66c69479db300" providerId="LiveId" clId="{3470B9EE-5225-4054-B4AD-5D6E0F32632D}" dt="2021-03-16T03:45:06.939" v="6530" actId="20577"/>
          <ac:graphicFrameMkLst>
            <pc:docMk/>
            <pc:sldMk cId="4239460459" sldId="2179"/>
            <ac:graphicFrameMk id="6" creationId="{03380E02-15DF-4B96-930D-D166495DEE94}"/>
          </ac:graphicFrameMkLst>
        </pc:graphicFrameChg>
      </pc:sldChg>
      <pc:sldChg chg="add">
        <pc:chgData name="Stefan Saroiu" userId="3fd66c69479db300" providerId="LiveId" clId="{3470B9EE-5225-4054-B4AD-5D6E0F32632D}" dt="2021-03-16T03:04:30.576" v="6010"/>
        <pc:sldMkLst>
          <pc:docMk/>
          <pc:sldMk cId="4031371371" sldId="2180"/>
        </pc:sldMkLst>
      </pc:sldChg>
      <pc:sldChg chg="modSp add del">
        <pc:chgData name="Stefan Saroiu" userId="3fd66c69479db300" providerId="LiveId" clId="{3470B9EE-5225-4054-B4AD-5D6E0F32632D}" dt="2021-03-16T03:16:05.162" v="6376"/>
        <pc:sldMkLst>
          <pc:docMk/>
          <pc:sldMk cId="3351261675" sldId="2181"/>
        </pc:sldMkLst>
        <pc:spChg chg="mod">
          <ac:chgData name="Stefan Saroiu" userId="3fd66c69479db300" providerId="LiveId" clId="{3470B9EE-5225-4054-B4AD-5D6E0F32632D}" dt="2021-03-16T03:16:04.306" v="6375"/>
          <ac:spMkLst>
            <pc:docMk/>
            <pc:sldMk cId="3351261675" sldId="2181"/>
            <ac:spMk id="4" creationId="{00000000-0000-0000-0000-000000000000}"/>
          </ac:spMkLst>
        </pc:spChg>
      </pc:sldChg>
      <pc:sldChg chg="add">
        <pc:chgData name="Stefan Saroiu" userId="3fd66c69479db300" providerId="LiveId" clId="{3470B9EE-5225-4054-B4AD-5D6E0F32632D}" dt="2021-03-16T03:16:07.179" v="6377"/>
        <pc:sldMkLst>
          <pc:docMk/>
          <pc:sldMk cId="3754818574" sldId="2181"/>
        </pc:sldMkLst>
      </pc:sldChg>
      <pc:sldChg chg="add">
        <pc:chgData name="Stefan Saroiu" userId="3fd66c69479db300" providerId="LiveId" clId="{3470B9EE-5225-4054-B4AD-5D6E0F32632D}" dt="2021-03-16T03:16:07.179" v="6377"/>
        <pc:sldMkLst>
          <pc:docMk/>
          <pc:sldMk cId="508297749" sldId="2182"/>
        </pc:sldMkLst>
      </pc:sldChg>
      <pc:sldChg chg="modSp add del">
        <pc:chgData name="Stefan Saroiu" userId="3fd66c69479db300" providerId="LiveId" clId="{3470B9EE-5225-4054-B4AD-5D6E0F32632D}" dt="2021-03-16T03:16:05.162" v="6376"/>
        <pc:sldMkLst>
          <pc:docMk/>
          <pc:sldMk cId="2263140904" sldId="2182"/>
        </pc:sldMkLst>
        <pc:spChg chg="mod">
          <ac:chgData name="Stefan Saroiu" userId="3fd66c69479db300" providerId="LiveId" clId="{3470B9EE-5225-4054-B4AD-5D6E0F32632D}" dt="2021-03-16T03:16:04.306" v="6375"/>
          <ac:spMkLst>
            <pc:docMk/>
            <pc:sldMk cId="2263140904" sldId="2182"/>
            <ac:spMk id="16" creationId="{00000000-0000-0000-0000-000000000000}"/>
          </ac:spMkLst>
        </pc:spChg>
      </pc:sldChg>
      <pc:sldChg chg="add">
        <pc:chgData name="Stefan Saroiu" userId="3fd66c69479db300" providerId="LiveId" clId="{3470B9EE-5225-4054-B4AD-5D6E0F32632D}" dt="2021-03-16T03:16:07.179" v="6377"/>
        <pc:sldMkLst>
          <pc:docMk/>
          <pc:sldMk cId="3467501343" sldId="2183"/>
        </pc:sldMkLst>
      </pc:sldChg>
      <pc:sldChg chg="modSp add del">
        <pc:chgData name="Stefan Saroiu" userId="3fd66c69479db300" providerId="LiveId" clId="{3470B9EE-5225-4054-B4AD-5D6E0F32632D}" dt="2021-03-16T03:16:05.162" v="6376"/>
        <pc:sldMkLst>
          <pc:docMk/>
          <pc:sldMk cId="3863451739" sldId="2183"/>
        </pc:sldMkLst>
        <pc:spChg chg="mod">
          <ac:chgData name="Stefan Saroiu" userId="3fd66c69479db300" providerId="LiveId" clId="{3470B9EE-5225-4054-B4AD-5D6E0F32632D}" dt="2021-03-16T03:16:04.306" v="6375"/>
          <ac:spMkLst>
            <pc:docMk/>
            <pc:sldMk cId="3863451739" sldId="2183"/>
            <ac:spMk id="16" creationId="{00000000-0000-0000-0000-000000000000}"/>
          </ac:spMkLst>
        </pc:spChg>
      </pc:sldChg>
    </pc:docChg>
  </pc:docChgLst>
  <pc:docChgLst>
    <pc:chgData name="Stefan Saroiu" userId="3fd66c69479db300" providerId="LiveId" clId="{7E96C81D-4C76-4195-9A74-9CCBFC609F2E}"/>
    <pc:docChg chg="undo custSel addSld delSld modSld sldOrd addMainMaster delMainMaster">
      <pc:chgData name="Stefan Saroiu" userId="3fd66c69479db300" providerId="LiveId" clId="{7E96C81D-4C76-4195-9A74-9CCBFC609F2E}" dt="2021-10-13T19:22:32.806" v="1401" actId="478"/>
      <pc:docMkLst>
        <pc:docMk/>
      </pc:docMkLst>
      <pc:sldChg chg="del">
        <pc:chgData name="Stefan Saroiu" userId="3fd66c69479db300" providerId="LiveId" clId="{7E96C81D-4C76-4195-9A74-9CCBFC609F2E}" dt="2021-10-13T19:19:44.137" v="1383" actId="47"/>
        <pc:sldMkLst>
          <pc:docMk/>
          <pc:sldMk cId="997292547" sldId="2105"/>
        </pc:sldMkLst>
      </pc:sldChg>
      <pc:sldChg chg="addSp delSp modSp mod">
        <pc:chgData name="Stefan Saroiu" userId="3fd66c69479db300" providerId="LiveId" clId="{7E96C81D-4C76-4195-9A74-9CCBFC609F2E}" dt="2021-10-13T18:43:58.194" v="110" actId="1076"/>
        <pc:sldMkLst>
          <pc:docMk/>
          <pc:sldMk cId="2440104485" sldId="2111"/>
        </pc:sldMkLst>
        <pc:spChg chg="mod">
          <ac:chgData name="Stefan Saroiu" userId="3fd66c69479db300" providerId="LiveId" clId="{7E96C81D-4C76-4195-9A74-9CCBFC609F2E}" dt="2021-10-13T18:42:45.628" v="103" actId="20577"/>
          <ac:spMkLst>
            <pc:docMk/>
            <pc:sldMk cId="2440104485" sldId="2111"/>
            <ac:spMk id="2" creationId="{0F03AB08-F424-4E5B-9758-C60EF183F1D4}"/>
          </ac:spMkLst>
        </pc:spChg>
        <pc:spChg chg="del">
          <ac:chgData name="Stefan Saroiu" userId="3fd66c69479db300" providerId="LiveId" clId="{7E96C81D-4C76-4195-9A74-9CCBFC609F2E}" dt="2021-10-13T18:42:52.654" v="104" actId="478"/>
          <ac:spMkLst>
            <pc:docMk/>
            <pc:sldMk cId="2440104485" sldId="2111"/>
            <ac:spMk id="3" creationId="{52962286-8EDD-481D-BA32-A503AB95DEA3}"/>
          </ac:spMkLst>
        </pc:spChg>
        <pc:spChg chg="add mod">
          <ac:chgData name="Stefan Saroiu" userId="3fd66c69479db300" providerId="LiveId" clId="{7E96C81D-4C76-4195-9A74-9CCBFC609F2E}" dt="2021-10-13T18:42:52.654" v="104" actId="478"/>
          <ac:spMkLst>
            <pc:docMk/>
            <pc:sldMk cId="2440104485" sldId="2111"/>
            <ac:spMk id="5" creationId="{066ECC0F-7CE8-46D7-BC7C-65D4932BD5C1}"/>
          </ac:spMkLst>
        </pc:spChg>
        <pc:picChg chg="add mod">
          <ac:chgData name="Stefan Saroiu" userId="3fd66c69479db300" providerId="LiveId" clId="{7E96C81D-4C76-4195-9A74-9CCBFC609F2E}" dt="2021-10-13T18:43:58.194" v="110" actId="1076"/>
          <ac:picMkLst>
            <pc:docMk/>
            <pc:sldMk cId="2440104485" sldId="2111"/>
            <ac:picMk id="7" creationId="{9C651E48-F636-4206-9233-92F118D14BF5}"/>
          </ac:picMkLst>
        </pc:picChg>
      </pc:sldChg>
      <pc:sldChg chg="del">
        <pc:chgData name="Stefan Saroiu" userId="3fd66c69479db300" providerId="LiveId" clId="{7E96C81D-4C76-4195-9A74-9CCBFC609F2E}" dt="2021-10-13T19:19:44.137" v="1383" actId="47"/>
        <pc:sldMkLst>
          <pc:docMk/>
          <pc:sldMk cId="844969468" sldId="2146"/>
        </pc:sldMkLst>
      </pc:sldChg>
      <pc:sldChg chg="del">
        <pc:chgData name="Stefan Saroiu" userId="3fd66c69479db300" providerId="LiveId" clId="{7E96C81D-4C76-4195-9A74-9CCBFC609F2E}" dt="2021-10-13T19:19:44.137" v="1383" actId="47"/>
        <pc:sldMkLst>
          <pc:docMk/>
          <pc:sldMk cId="3281472198" sldId="2148"/>
        </pc:sldMkLst>
      </pc:sldChg>
      <pc:sldChg chg="del">
        <pc:chgData name="Stefan Saroiu" userId="3fd66c69479db300" providerId="LiveId" clId="{7E96C81D-4C76-4195-9A74-9CCBFC609F2E}" dt="2021-10-13T19:19:44.137" v="1383" actId="47"/>
        <pc:sldMkLst>
          <pc:docMk/>
          <pc:sldMk cId="2317934494" sldId="2149"/>
        </pc:sldMkLst>
      </pc:sldChg>
      <pc:sldChg chg="del">
        <pc:chgData name="Stefan Saroiu" userId="3fd66c69479db300" providerId="LiveId" clId="{7E96C81D-4C76-4195-9A74-9CCBFC609F2E}" dt="2021-10-13T19:19:44.137" v="1383" actId="47"/>
        <pc:sldMkLst>
          <pc:docMk/>
          <pc:sldMk cId="2636770143" sldId="2150"/>
        </pc:sldMkLst>
      </pc:sldChg>
      <pc:sldChg chg="del">
        <pc:chgData name="Stefan Saroiu" userId="3fd66c69479db300" providerId="LiveId" clId="{7E96C81D-4C76-4195-9A74-9CCBFC609F2E}" dt="2021-10-13T19:19:44.137" v="1383" actId="47"/>
        <pc:sldMkLst>
          <pc:docMk/>
          <pc:sldMk cId="3803114672" sldId="2151"/>
        </pc:sldMkLst>
      </pc:sldChg>
      <pc:sldChg chg="del">
        <pc:chgData name="Stefan Saroiu" userId="3fd66c69479db300" providerId="LiveId" clId="{7E96C81D-4C76-4195-9A74-9CCBFC609F2E}" dt="2021-10-13T19:19:44.137" v="1383" actId="47"/>
        <pc:sldMkLst>
          <pc:docMk/>
          <pc:sldMk cId="523904344" sldId="2156"/>
        </pc:sldMkLst>
      </pc:sldChg>
      <pc:sldChg chg="del">
        <pc:chgData name="Stefan Saroiu" userId="3fd66c69479db300" providerId="LiveId" clId="{7E96C81D-4C76-4195-9A74-9CCBFC609F2E}" dt="2021-10-13T19:19:44.137" v="1383" actId="47"/>
        <pc:sldMkLst>
          <pc:docMk/>
          <pc:sldMk cId="3788499469" sldId="2157"/>
        </pc:sldMkLst>
      </pc:sldChg>
      <pc:sldChg chg="del">
        <pc:chgData name="Stefan Saroiu" userId="3fd66c69479db300" providerId="LiveId" clId="{7E96C81D-4C76-4195-9A74-9CCBFC609F2E}" dt="2021-10-13T19:19:44.137" v="1383" actId="47"/>
        <pc:sldMkLst>
          <pc:docMk/>
          <pc:sldMk cId="2176960242" sldId="2158"/>
        </pc:sldMkLst>
      </pc:sldChg>
      <pc:sldChg chg="del">
        <pc:chgData name="Stefan Saroiu" userId="3fd66c69479db300" providerId="LiveId" clId="{7E96C81D-4C76-4195-9A74-9CCBFC609F2E}" dt="2021-10-13T19:19:44.137" v="1383" actId="47"/>
        <pc:sldMkLst>
          <pc:docMk/>
          <pc:sldMk cId="2087344541" sldId="2160"/>
        </pc:sldMkLst>
      </pc:sldChg>
      <pc:sldChg chg="del">
        <pc:chgData name="Stefan Saroiu" userId="3fd66c69479db300" providerId="LiveId" clId="{7E96C81D-4C76-4195-9A74-9CCBFC609F2E}" dt="2021-10-13T19:19:44.137" v="1383" actId="47"/>
        <pc:sldMkLst>
          <pc:docMk/>
          <pc:sldMk cId="3153440539" sldId="2161"/>
        </pc:sldMkLst>
      </pc:sldChg>
      <pc:sldChg chg="del">
        <pc:chgData name="Stefan Saroiu" userId="3fd66c69479db300" providerId="LiveId" clId="{7E96C81D-4C76-4195-9A74-9CCBFC609F2E}" dt="2021-10-13T19:19:44.137" v="1383" actId="47"/>
        <pc:sldMkLst>
          <pc:docMk/>
          <pc:sldMk cId="1790236035" sldId="2168"/>
        </pc:sldMkLst>
      </pc:sldChg>
      <pc:sldChg chg="del">
        <pc:chgData name="Stefan Saroiu" userId="3fd66c69479db300" providerId="LiveId" clId="{7E96C81D-4C76-4195-9A74-9CCBFC609F2E}" dt="2021-10-13T19:19:44.137" v="1383" actId="47"/>
        <pc:sldMkLst>
          <pc:docMk/>
          <pc:sldMk cId="551705882" sldId="2171"/>
        </pc:sldMkLst>
      </pc:sldChg>
      <pc:sldChg chg="del">
        <pc:chgData name="Stefan Saroiu" userId="3fd66c69479db300" providerId="LiveId" clId="{7E96C81D-4C76-4195-9A74-9CCBFC609F2E}" dt="2021-10-13T19:19:44.137" v="1383" actId="47"/>
        <pc:sldMkLst>
          <pc:docMk/>
          <pc:sldMk cId="632007063" sldId="2172"/>
        </pc:sldMkLst>
      </pc:sldChg>
      <pc:sldChg chg="del">
        <pc:chgData name="Stefan Saroiu" userId="3fd66c69479db300" providerId="LiveId" clId="{7E96C81D-4C76-4195-9A74-9CCBFC609F2E}" dt="2021-10-13T19:19:44.137" v="1383" actId="47"/>
        <pc:sldMkLst>
          <pc:docMk/>
          <pc:sldMk cId="2187014353" sldId="2173"/>
        </pc:sldMkLst>
      </pc:sldChg>
      <pc:sldChg chg="del">
        <pc:chgData name="Stefan Saroiu" userId="3fd66c69479db300" providerId="LiveId" clId="{7E96C81D-4C76-4195-9A74-9CCBFC609F2E}" dt="2021-10-13T19:19:44.137" v="1383" actId="47"/>
        <pc:sldMkLst>
          <pc:docMk/>
          <pc:sldMk cId="3906723485" sldId="2174"/>
        </pc:sldMkLst>
      </pc:sldChg>
      <pc:sldChg chg="del">
        <pc:chgData name="Stefan Saroiu" userId="3fd66c69479db300" providerId="LiveId" clId="{7E96C81D-4C76-4195-9A74-9CCBFC609F2E}" dt="2021-10-13T19:19:44.137" v="1383" actId="47"/>
        <pc:sldMkLst>
          <pc:docMk/>
          <pc:sldMk cId="2992266103" sldId="2175"/>
        </pc:sldMkLst>
      </pc:sldChg>
      <pc:sldChg chg="del">
        <pc:chgData name="Stefan Saroiu" userId="3fd66c69479db300" providerId="LiveId" clId="{7E96C81D-4C76-4195-9A74-9CCBFC609F2E}" dt="2021-10-13T19:19:44.137" v="1383" actId="47"/>
        <pc:sldMkLst>
          <pc:docMk/>
          <pc:sldMk cId="3585591061" sldId="2176"/>
        </pc:sldMkLst>
      </pc:sldChg>
      <pc:sldChg chg="del">
        <pc:chgData name="Stefan Saroiu" userId="3fd66c69479db300" providerId="LiveId" clId="{7E96C81D-4C76-4195-9A74-9CCBFC609F2E}" dt="2021-10-13T19:19:44.137" v="1383" actId="47"/>
        <pc:sldMkLst>
          <pc:docMk/>
          <pc:sldMk cId="2165616741" sldId="2178"/>
        </pc:sldMkLst>
      </pc:sldChg>
      <pc:sldChg chg="del">
        <pc:chgData name="Stefan Saroiu" userId="3fd66c69479db300" providerId="LiveId" clId="{7E96C81D-4C76-4195-9A74-9CCBFC609F2E}" dt="2021-10-13T19:19:44.137" v="1383" actId="47"/>
        <pc:sldMkLst>
          <pc:docMk/>
          <pc:sldMk cId="4239460459" sldId="2179"/>
        </pc:sldMkLst>
      </pc:sldChg>
      <pc:sldChg chg="del">
        <pc:chgData name="Stefan Saroiu" userId="3fd66c69479db300" providerId="LiveId" clId="{7E96C81D-4C76-4195-9A74-9CCBFC609F2E}" dt="2021-10-13T19:19:44.137" v="1383" actId="47"/>
        <pc:sldMkLst>
          <pc:docMk/>
          <pc:sldMk cId="4031371371" sldId="2180"/>
        </pc:sldMkLst>
      </pc:sldChg>
      <pc:sldChg chg="del">
        <pc:chgData name="Stefan Saroiu" userId="3fd66c69479db300" providerId="LiveId" clId="{7E96C81D-4C76-4195-9A74-9CCBFC609F2E}" dt="2021-10-13T18:44:28.636" v="111" actId="2696"/>
        <pc:sldMkLst>
          <pc:docMk/>
          <pc:sldMk cId="3754818574" sldId="2181"/>
        </pc:sldMkLst>
      </pc:sldChg>
      <pc:sldChg chg="del">
        <pc:chgData name="Stefan Saroiu" userId="3fd66c69479db300" providerId="LiveId" clId="{7E96C81D-4C76-4195-9A74-9CCBFC609F2E}" dt="2021-10-13T18:44:28.636" v="111" actId="2696"/>
        <pc:sldMkLst>
          <pc:docMk/>
          <pc:sldMk cId="508297749" sldId="2182"/>
        </pc:sldMkLst>
      </pc:sldChg>
      <pc:sldChg chg="del">
        <pc:chgData name="Stefan Saroiu" userId="3fd66c69479db300" providerId="LiveId" clId="{7E96C81D-4C76-4195-9A74-9CCBFC609F2E}" dt="2021-10-13T18:44:28.636" v="111" actId="2696"/>
        <pc:sldMkLst>
          <pc:docMk/>
          <pc:sldMk cId="3467501343" sldId="2183"/>
        </pc:sldMkLst>
      </pc:sldChg>
      <pc:sldChg chg="del">
        <pc:chgData name="Stefan Saroiu" userId="3fd66c69479db300" providerId="LiveId" clId="{7E96C81D-4C76-4195-9A74-9CCBFC609F2E}" dt="2021-10-13T19:19:44.137" v="1383" actId="47"/>
        <pc:sldMkLst>
          <pc:docMk/>
          <pc:sldMk cId="1574667935" sldId="2184"/>
        </pc:sldMkLst>
      </pc:sldChg>
      <pc:sldChg chg="add del">
        <pc:chgData name="Stefan Saroiu" userId="3fd66c69479db300" providerId="LiveId" clId="{7E96C81D-4C76-4195-9A74-9CCBFC609F2E}" dt="2021-10-13T19:19:44.137" v="1383" actId="47"/>
        <pc:sldMkLst>
          <pc:docMk/>
          <pc:sldMk cId="2743387012" sldId="2185"/>
        </pc:sldMkLst>
      </pc:sldChg>
      <pc:sldChg chg="add del">
        <pc:chgData name="Stefan Saroiu" userId="3fd66c69479db300" providerId="LiveId" clId="{7E96C81D-4C76-4195-9A74-9CCBFC609F2E}" dt="2021-10-13T18:44:36.263" v="114" actId="22"/>
        <pc:sldMkLst>
          <pc:docMk/>
          <pc:sldMk cId="3754818574" sldId="2186"/>
        </pc:sldMkLst>
      </pc:sldChg>
      <pc:sldChg chg="add del">
        <pc:chgData name="Stefan Saroiu" userId="3fd66c69479db300" providerId="LiveId" clId="{7E96C81D-4C76-4195-9A74-9CCBFC609F2E}" dt="2021-10-13T18:44:36.263" v="114" actId="22"/>
        <pc:sldMkLst>
          <pc:docMk/>
          <pc:sldMk cId="508297749" sldId="2187"/>
        </pc:sldMkLst>
      </pc:sldChg>
      <pc:sldChg chg="add del">
        <pc:chgData name="Stefan Saroiu" userId="3fd66c69479db300" providerId="LiveId" clId="{7E96C81D-4C76-4195-9A74-9CCBFC609F2E}" dt="2021-10-13T18:44:36.263" v="114" actId="22"/>
        <pc:sldMkLst>
          <pc:docMk/>
          <pc:sldMk cId="3467501343" sldId="2188"/>
        </pc:sldMkLst>
      </pc:sldChg>
      <pc:sldChg chg="new del">
        <pc:chgData name="Stefan Saroiu" userId="3fd66c69479db300" providerId="LiveId" clId="{7E96C81D-4C76-4195-9A74-9CCBFC609F2E}" dt="2021-10-13T18:46:21.837" v="116" actId="47"/>
        <pc:sldMkLst>
          <pc:docMk/>
          <pc:sldMk cId="770268233" sldId="2189"/>
        </pc:sldMkLst>
      </pc:sldChg>
      <pc:sldChg chg="modSp add mod modAnim">
        <pc:chgData name="Stefan Saroiu" userId="3fd66c69479db300" providerId="LiveId" clId="{7E96C81D-4C76-4195-9A74-9CCBFC609F2E}" dt="2021-10-13T19:06:05.980" v="876" actId="20577"/>
        <pc:sldMkLst>
          <pc:docMk/>
          <pc:sldMk cId="1460392779" sldId="2189"/>
        </pc:sldMkLst>
        <pc:spChg chg="mod">
          <ac:chgData name="Stefan Saroiu" userId="3fd66c69479db300" providerId="LiveId" clId="{7E96C81D-4C76-4195-9A74-9CCBFC609F2E}" dt="2021-10-13T18:46:39.950" v="141" actId="20577"/>
          <ac:spMkLst>
            <pc:docMk/>
            <pc:sldMk cId="1460392779" sldId="2189"/>
            <ac:spMk id="2" creationId="{CEDEDBC1-0DD3-45DE-B5E7-9448D26CB6DB}"/>
          </ac:spMkLst>
        </pc:spChg>
        <pc:spChg chg="mod">
          <ac:chgData name="Stefan Saroiu" userId="3fd66c69479db300" providerId="LiveId" clId="{7E96C81D-4C76-4195-9A74-9CCBFC609F2E}" dt="2021-10-13T19:06:05.980" v="876" actId="20577"/>
          <ac:spMkLst>
            <pc:docMk/>
            <pc:sldMk cId="1460392779" sldId="2189"/>
            <ac:spMk id="3" creationId="{C50C1723-E38F-450C-9E31-8849D3BC3F30}"/>
          </ac:spMkLst>
        </pc:spChg>
      </pc:sldChg>
      <pc:sldChg chg="add del">
        <pc:chgData name="Stefan Saroiu" userId="3fd66c69479db300" providerId="LiveId" clId="{7E96C81D-4C76-4195-9A74-9CCBFC609F2E}" dt="2021-10-13T18:46:29.814" v="120" actId="22"/>
        <pc:sldMkLst>
          <pc:docMk/>
          <pc:sldMk cId="1596142123" sldId="2189"/>
        </pc:sldMkLst>
      </pc:sldChg>
      <pc:sldChg chg="add del">
        <pc:chgData name="Stefan Saroiu" userId="3fd66c69479db300" providerId="LiveId" clId="{7E96C81D-4C76-4195-9A74-9CCBFC609F2E}" dt="2021-10-13T18:46:25.781" v="118" actId="22"/>
        <pc:sldMkLst>
          <pc:docMk/>
          <pc:sldMk cId="2853624229" sldId="2189"/>
        </pc:sldMkLst>
      </pc:sldChg>
      <pc:sldChg chg="addSp delSp modSp new mod modClrScheme modAnim chgLayout">
        <pc:chgData name="Stefan Saroiu" userId="3fd66c69479db300" providerId="LiveId" clId="{7E96C81D-4C76-4195-9A74-9CCBFC609F2E}" dt="2021-10-13T19:19:35.512" v="1382" actId="20577"/>
        <pc:sldMkLst>
          <pc:docMk/>
          <pc:sldMk cId="4278495875" sldId="2190"/>
        </pc:sldMkLst>
        <pc:spChg chg="del">
          <ac:chgData name="Stefan Saroiu" userId="3fd66c69479db300" providerId="LiveId" clId="{7E96C81D-4C76-4195-9A74-9CCBFC609F2E}" dt="2021-10-13T18:58:33.036" v="727" actId="700"/>
          <ac:spMkLst>
            <pc:docMk/>
            <pc:sldMk cId="4278495875" sldId="2190"/>
            <ac:spMk id="2" creationId="{876B0D23-46FD-40C1-B7B6-6A16EE0ACB7D}"/>
          </ac:spMkLst>
        </pc:spChg>
        <pc:spChg chg="del">
          <ac:chgData name="Stefan Saroiu" userId="3fd66c69479db300" providerId="LiveId" clId="{7E96C81D-4C76-4195-9A74-9CCBFC609F2E}" dt="2021-10-13T18:58:33.036" v="727" actId="700"/>
          <ac:spMkLst>
            <pc:docMk/>
            <pc:sldMk cId="4278495875" sldId="2190"/>
            <ac:spMk id="3" creationId="{3824E2FF-404A-45ED-A554-665B5919F80F}"/>
          </ac:spMkLst>
        </pc:spChg>
        <pc:spChg chg="add mod">
          <ac:chgData name="Stefan Saroiu" userId="3fd66c69479db300" providerId="LiveId" clId="{7E96C81D-4C76-4195-9A74-9CCBFC609F2E}" dt="2021-10-13T19:19:35.512" v="1382" actId="20577"/>
          <ac:spMkLst>
            <pc:docMk/>
            <pc:sldMk cId="4278495875" sldId="2190"/>
            <ac:spMk id="6" creationId="{65EFD052-CF19-4FB6-852A-91EBD9661F97}"/>
          </ac:spMkLst>
        </pc:spChg>
        <pc:spChg chg="add mod">
          <ac:chgData name="Stefan Saroiu" userId="3fd66c69479db300" providerId="LiveId" clId="{7E96C81D-4C76-4195-9A74-9CCBFC609F2E}" dt="2021-10-13T19:10:55.414" v="1065" actId="6549"/>
          <ac:spMkLst>
            <pc:docMk/>
            <pc:sldMk cId="4278495875" sldId="2190"/>
            <ac:spMk id="7" creationId="{772CB405-C7B6-4A87-951D-F67A03F8D366}"/>
          </ac:spMkLst>
        </pc:spChg>
        <pc:picChg chg="add mod">
          <ac:chgData name="Stefan Saroiu" userId="3fd66c69479db300" providerId="LiveId" clId="{7E96C81D-4C76-4195-9A74-9CCBFC609F2E}" dt="2021-10-13T18:59:33.780" v="732" actId="1076"/>
          <ac:picMkLst>
            <pc:docMk/>
            <pc:sldMk cId="4278495875" sldId="2190"/>
            <ac:picMk id="5" creationId="{4794E682-358D-4FC2-BB58-23034E52C679}"/>
          </ac:picMkLst>
        </pc:picChg>
      </pc:sldChg>
      <pc:sldChg chg="new del ord">
        <pc:chgData name="Stefan Saroiu" userId="3fd66c69479db300" providerId="LiveId" clId="{7E96C81D-4C76-4195-9A74-9CCBFC609F2E}" dt="2021-10-13T19:05:17.398" v="840" actId="47"/>
        <pc:sldMkLst>
          <pc:docMk/>
          <pc:sldMk cId="1458304094" sldId="2191"/>
        </pc:sldMkLst>
      </pc:sldChg>
      <pc:sldChg chg="addSp delSp modSp add mod addAnim delAnim modAnim">
        <pc:chgData name="Stefan Saroiu" userId="3fd66c69479db300" providerId="LiveId" clId="{7E96C81D-4C76-4195-9A74-9CCBFC609F2E}" dt="2021-10-13T19:21:14.288" v="1395" actId="20577"/>
        <pc:sldMkLst>
          <pc:docMk/>
          <pc:sldMk cId="1210891444" sldId="2192"/>
        </pc:sldMkLst>
        <pc:spChg chg="mod">
          <ac:chgData name="Stefan Saroiu" userId="3fd66c69479db300" providerId="LiveId" clId="{7E96C81D-4C76-4195-9A74-9CCBFC609F2E}" dt="2021-10-13T19:06:23.913" v="929" actId="20577"/>
          <ac:spMkLst>
            <pc:docMk/>
            <pc:sldMk cId="1210891444" sldId="2192"/>
            <ac:spMk id="2" creationId="{CB520510-FEC7-4A9B-AC7A-F43B8D22C4D8}"/>
          </ac:spMkLst>
        </pc:spChg>
        <pc:spChg chg="mod">
          <ac:chgData name="Stefan Saroiu" userId="3fd66c69479db300" providerId="LiveId" clId="{7E96C81D-4C76-4195-9A74-9CCBFC609F2E}" dt="2021-10-13T19:21:14.288" v="1395" actId="20577"/>
          <ac:spMkLst>
            <pc:docMk/>
            <pc:sldMk cId="1210891444" sldId="2192"/>
            <ac:spMk id="62" creationId="{4A1C598E-6C3A-4D53-BAE6-71C5B35C422B}"/>
          </ac:spMkLst>
        </pc:spChg>
        <pc:spChg chg="add del mod">
          <ac:chgData name="Stefan Saroiu" userId="3fd66c69479db300" providerId="LiveId" clId="{7E96C81D-4C76-4195-9A74-9CCBFC609F2E}" dt="2021-10-13T19:18:29.502" v="1308" actId="1076"/>
          <ac:spMkLst>
            <pc:docMk/>
            <pc:sldMk cId="1210891444" sldId="2192"/>
            <ac:spMk id="63" creationId="{A15E48D4-35A7-4D76-B813-187821430D2E}"/>
          </ac:spMkLst>
        </pc:spChg>
        <pc:spChg chg="add mod">
          <ac:chgData name="Stefan Saroiu" userId="3fd66c69479db300" providerId="LiveId" clId="{7E96C81D-4C76-4195-9A74-9CCBFC609F2E}" dt="2021-10-13T19:18:29.502" v="1308" actId="1076"/>
          <ac:spMkLst>
            <pc:docMk/>
            <pc:sldMk cId="1210891444" sldId="2192"/>
            <ac:spMk id="64" creationId="{C4ADE074-8AA6-41E5-B05A-691CFB65860B}"/>
          </ac:spMkLst>
        </pc:spChg>
        <pc:grpChg chg="del">
          <ac:chgData name="Stefan Saroiu" userId="3fd66c69479db300" providerId="LiveId" clId="{7E96C81D-4C76-4195-9A74-9CCBFC609F2E}" dt="2021-10-13T19:05:29.630" v="841" actId="478"/>
          <ac:grpSpMkLst>
            <pc:docMk/>
            <pc:sldMk cId="1210891444" sldId="2192"/>
            <ac:grpSpMk id="29" creationId="{4F24A872-C5F5-47BE-95FF-B6C240748EBE}"/>
          </ac:grpSpMkLst>
        </pc:grpChg>
      </pc:sldChg>
      <pc:sldChg chg="add del">
        <pc:chgData name="Stefan Saroiu" userId="3fd66c69479db300" providerId="LiveId" clId="{7E96C81D-4C76-4195-9A74-9CCBFC609F2E}" dt="2021-10-13T19:18:13.902" v="1305" actId="47"/>
        <pc:sldMkLst>
          <pc:docMk/>
          <pc:sldMk cId="1978711792" sldId="2193"/>
        </pc:sldMkLst>
      </pc:sldChg>
      <pc:sldChg chg="add del">
        <pc:chgData name="Stefan Saroiu" userId="3fd66c69479db300" providerId="LiveId" clId="{7E96C81D-4C76-4195-9A74-9CCBFC609F2E}" dt="2021-10-13T19:18:09.704" v="1302" actId="47"/>
        <pc:sldMkLst>
          <pc:docMk/>
          <pc:sldMk cId="3336911404" sldId="2194"/>
        </pc:sldMkLst>
      </pc:sldChg>
      <pc:sldChg chg="add del">
        <pc:chgData name="Stefan Saroiu" userId="3fd66c69479db300" providerId="LiveId" clId="{7E96C81D-4C76-4195-9A74-9CCBFC609F2E}" dt="2021-10-13T19:18:10.722" v="1303" actId="47"/>
        <pc:sldMkLst>
          <pc:docMk/>
          <pc:sldMk cId="3580085106" sldId="2195"/>
        </pc:sldMkLst>
      </pc:sldChg>
      <pc:sldChg chg="modSp new mod">
        <pc:chgData name="Stefan Saroiu" userId="3fd66c69479db300" providerId="LiveId" clId="{7E96C81D-4C76-4195-9A74-9CCBFC609F2E}" dt="2021-10-13T19:18:18.056" v="1307" actId="20577"/>
        <pc:sldMkLst>
          <pc:docMk/>
          <pc:sldMk cId="1125388585" sldId="2196"/>
        </pc:sldMkLst>
        <pc:spChg chg="mod">
          <ac:chgData name="Stefan Saroiu" userId="3fd66c69479db300" providerId="LiveId" clId="{7E96C81D-4C76-4195-9A74-9CCBFC609F2E}" dt="2021-10-13T19:18:18.056" v="1307" actId="20577"/>
          <ac:spMkLst>
            <pc:docMk/>
            <pc:sldMk cId="1125388585" sldId="2196"/>
            <ac:spMk id="2" creationId="{3D73F98E-DD8D-4AF0-83BB-C901464D5661}"/>
          </ac:spMkLst>
        </pc:spChg>
        <pc:spChg chg="mod">
          <ac:chgData name="Stefan Saroiu" userId="3fd66c69479db300" providerId="LiveId" clId="{7E96C81D-4C76-4195-9A74-9CCBFC609F2E}" dt="2021-10-13T19:13:16.299" v="1222" actId="20577"/>
          <ac:spMkLst>
            <pc:docMk/>
            <pc:sldMk cId="1125388585" sldId="2196"/>
            <ac:spMk id="3" creationId="{91043F6A-69B3-4959-B460-05D650B4C161}"/>
          </ac:spMkLst>
        </pc:spChg>
      </pc:sldChg>
      <pc:sldChg chg="addSp modSp new mod ord modClrScheme chgLayout">
        <pc:chgData name="Stefan Saroiu" userId="3fd66c69479db300" providerId="LiveId" clId="{7E96C81D-4C76-4195-9A74-9CCBFC609F2E}" dt="2021-10-13T19:17:57.542" v="1301" actId="20577"/>
        <pc:sldMkLst>
          <pc:docMk/>
          <pc:sldMk cId="1302505320" sldId="2197"/>
        </pc:sldMkLst>
        <pc:spChg chg="add mod">
          <ac:chgData name="Stefan Saroiu" userId="3fd66c69479db300" providerId="LiveId" clId="{7E96C81D-4C76-4195-9A74-9CCBFC609F2E}" dt="2021-10-13T19:17:57.542" v="1301" actId="20577"/>
          <ac:spMkLst>
            <pc:docMk/>
            <pc:sldMk cId="1302505320" sldId="2197"/>
            <ac:spMk id="2" creationId="{E7D993F9-6D47-47D9-8466-BBC908285007}"/>
          </ac:spMkLst>
        </pc:spChg>
        <pc:spChg chg="add mod">
          <ac:chgData name="Stefan Saroiu" userId="3fd66c69479db300" providerId="LiveId" clId="{7E96C81D-4C76-4195-9A74-9CCBFC609F2E}" dt="2021-10-13T19:13:28.841" v="1224" actId="700"/>
          <ac:spMkLst>
            <pc:docMk/>
            <pc:sldMk cId="1302505320" sldId="2197"/>
            <ac:spMk id="3" creationId="{F0442D7D-82D6-4565-AFAB-F3BB9D098B04}"/>
          </ac:spMkLst>
        </pc:spChg>
      </pc:sldChg>
      <pc:sldChg chg="addSp modSp add del mod modAnim">
        <pc:chgData name="Stefan Saroiu" userId="3fd66c69479db300" providerId="LiveId" clId="{7E96C81D-4C76-4195-9A74-9CCBFC609F2E}" dt="2021-10-13T19:18:11.771" v="1304" actId="47"/>
        <pc:sldMkLst>
          <pc:docMk/>
          <pc:sldMk cId="1605704857" sldId="2198"/>
        </pc:sldMkLst>
        <pc:spChg chg="add mod">
          <ac:chgData name="Stefan Saroiu" userId="3fd66c69479db300" providerId="LiveId" clId="{7E96C81D-4C76-4195-9A74-9CCBFC609F2E}" dt="2021-10-13T19:15:42.362" v="1296" actId="20577"/>
          <ac:spMkLst>
            <pc:docMk/>
            <pc:sldMk cId="1605704857" sldId="2198"/>
            <ac:spMk id="3" creationId="{532C5111-D5F0-45C6-B595-0D62CDB72DF1}"/>
          </ac:spMkLst>
        </pc:spChg>
        <pc:spChg chg="mod">
          <ac:chgData name="Stefan Saroiu" userId="3fd66c69479db300" providerId="LiveId" clId="{7E96C81D-4C76-4195-9A74-9CCBFC609F2E}" dt="2021-10-13T19:15:10.827" v="1259" actId="6549"/>
          <ac:spMkLst>
            <pc:docMk/>
            <pc:sldMk cId="1605704857" sldId="2198"/>
            <ac:spMk id="71" creationId="{5CFF4E5B-0C1B-4F03-83F7-FB828E4EF743}"/>
          </ac:spMkLst>
        </pc:spChg>
      </pc:sldChg>
      <pc:sldChg chg="addSp delSp modSp add mod">
        <pc:chgData name="Stefan Saroiu" userId="3fd66c69479db300" providerId="LiveId" clId="{7E96C81D-4C76-4195-9A74-9CCBFC609F2E}" dt="2021-10-13T19:22:27.671" v="1399" actId="478"/>
        <pc:sldMkLst>
          <pc:docMk/>
          <pc:sldMk cId="2440407738" sldId="2199"/>
        </pc:sldMkLst>
        <pc:spChg chg="del">
          <ac:chgData name="Stefan Saroiu" userId="3fd66c69479db300" providerId="LiveId" clId="{7E96C81D-4C76-4195-9A74-9CCBFC609F2E}" dt="2021-10-13T19:22:27.671" v="1399" actId="478"/>
          <ac:spMkLst>
            <pc:docMk/>
            <pc:sldMk cId="2440407738" sldId="2199"/>
            <ac:spMk id="2" creationId="{E5238FE6-21D6-4032-959E-805A50F317D1}"/>
          </ac:spMkLst>
        </pc:spChg>
        <pc:spChg chg="add mod">
          <ac:chgData name="Stefan Saroiu" userId="3fd66c69479db300" providerId="LiveId" clId="{7E96C81D-4C76-4195-9A74-9CCBFC609F2E}" dt="2021-10-13T19:22:27.671" v="1399" actId="478"/>
          <ac:spMkLst>
            <pc:docMk/>
            <pc:sldMk cId="2440407738" sldId="2199"/>
            <ac:spMk id="58" creationId="{621E57AE-BEAB-4A79-9AF5-EE6442F35AE1}"/>
          </ac:spMkLst>
        </pc:spChg>
      </pc:sldChg>
      <pc:sldChg chg="addSp delSp modSp add mod">
        <pc:chgData name="Stefan Saroiu" userId="3fd66c69479db300" providerId="LiveId" clId="{7E96C81D-4C76-4195-9A74-9CCBFC609F2E}" dt="2021-10-13T19:22:30.354" v="1400" actId="478"/>
        <pc:sldMkLst>
          <pc:docMk/>
          <pc:sldMk cId="3851720383" sldId="2200"/>
        </pc:sldMkLst>
        <pc:spChg chg="del">
          <ac:chgData name="Stefan Saroiu" userId="3fd66c69479db300" providerId="LiveId" clId="{7E96C81D-4C76-4195-9A74-9CCBFC609F2E}" dt="2021-10-13T19:22:30.354" v="1400" actId="478"/>
          <ac:spMkLst>
            <pc:docMk/>
            <pc:sldMk cId="3851720383" sldId="2200"/>
            <ac:spMk id="2" creationId="{E5238FE6-21D6-4032-959E-805A50F317D1}"/>
          </ac:spMkLst>
        </pc:spChg>
        <pc:spChg chg="add mod">
          <ac:chgData name="Stefan Saroiu" userId="3fd66c69479db300" providerId="LiveId" clId="{7E96C81D-4C76-4195-9A74-9CCBFC609F2E}" dt="2021-10-13T19:22:30.354" v="1400" actId="478"/>
          <ac:spMkLst>
            <pc:docMk/>
            <pc:sldMk cId="3851720383" sldId="2200"/>
            <ac:spMk id="58" creationId="{43AED314-EFFC-4702-85FE-23445DBD4398}"/>
          </ac:spMkLst>
        </pc:spChg>
      </pc:sldChg>
      <pc:sldChg chg="addSp delSp modSp add mod">
        <pc:chgData name="Stefan Saroiu" userId="3fd66c69479db300" providerId="LiveId" clId="{7E96C81D-4C76-4195-9A74-9CCBFC609F2E}" dt="2021-10-13T19:22:32.806" v="1401" actId="478"/>
        <pc:sldMkLst>
          <pc:docMk/>
          <pc:sldMk cId="1549726956" sldId="2201"/>
        </pc:sldMkLst>
        <pc:spChg chg="del">
          <ac:chgData name="Stefan Saroiu" userId="3fd66c69479db300" providerId="LiveId" clId="{7E96C81D-4C76-4195-9A74-9CCBFC609F2E}" dt="2021-10-13T19:22:32.806" v="1401" actId="478"/>
          <ac:spMkLst>
            <pc:docMk/>
            <pc:sldMk cId="1549726956" sldId="2201"/>
            <ac:spMk id="2" creationId="{E5238FE6-21D6-4032-959E-805A50F317D1}"/>
          </ac:spMkLst>
        </pc:spChg>
        <pc:spChg chg="add mod">
          <ac:chgData name="Stefan Saroiu" userId="3fd66c69479db300" providerId="LiveId" clId="{7E96C81D-4C76-4195-9A74-9CCBFC609F2E}" dt="2021-10-13T19:22:32.806" v="1401" actId="478"/>
          <ac:spMkLst>
            <pc:docMk/>
            <pc:sldMk cId="1549726956" sldId="2201"/>
            <ac:spMk id="58" creationId="{3FAC8A68-13C0-4D97-BE1F-EF25747A3E65}"/>
          </ac:spMkLst>
        </pc:spChg>
      </pc:sldChg>
      <pc:sldChg chg="add del">
        <pc:chgData name="Stefan Saroiu" userId="3fd66c69479db300" providerId="LiveId" clId="{7E96C81D-4C76-4195-9A74-9CCBFC609F2E}" dt="2021-10-13T19:21:54.008" v="1396" actId="47"/>
        <pc:sldMkLst>
          <pc:docMk/>
          <pc:sldMk cId="2668609661" sldId="2202"/>
        </pc:sldMkLst>
      </pc:sldChg>
      <pc:sldChg chg="addSp modSp add mod modAnim">
        <pc:chgData name="Stefan Saroiu" userId="3fd66c69479db300" providerId="LiveId" clId="{7E96C81D-4C76-4195-9A74-9CCBFC609F2E}" dt="2021-10-13T19:22:11.635" v="1398"/>
        <pc:sldMkLst>
          <pc:docMk/>
          <pc:sldMk cId="2833372939" sldId="2203"/>
        </pc:sldMkLst>
        <pc:spChg chg="mod">
          <ac:chgData name="Stefan Saroiu" userId="3fd66c69479db300" providerId="LiveId" clId="{7E96C81D-4C76-4195-9A74-9CCBFC609F2E}" dt="2021-10-13T19:19:09.236" v="1349" actId="20577"/>
          <ac:spMkLst>
            <pc:docMk/>
            <pc:sldMk cId="2833372939" sldId="2203"/>
            <ac:spMk id="71" creationId="{5CFF4E5B-0C1B-4F03-83F7-FB828E4EF743}"/>
          </ac:spMkLst>
        </pc:spChg>
        <pc:spChg chg="add mod">
          <ac:chgData name="Stefan Saroiu" userId="3fd66c69479db300" providerId="LiveId" clId="{7E96C81D-4C76-4195-9A74-9CCBFC609F2E}" dt="2021-10-13T19:19:13.154" v="1350" actId="1076"/>
          <ac:spMkLst>
            <pc:docMk/>
            <pc:sldMk cId="2833372939" sldId="2203"/>
            <ac:spMk id="72" creationId="{5D68ACFA-C67C-4174-A507-0AFF26FB03EB}"/>
          </ac:spMkLst>
        </pc:spChg>
        <pc:spChg chg="add mod">
          <ac:chgData name="Stefan Saroiu" userId="3fd66c69479db300" providerId="LiveId" clId="{7E96C81D-4C76-4195-9A74-9CCBFC609F2E}" dt="2021-10-13T19:19:17.290" v="1352" actId="1076"/>
          <ac:spMkLst>
            <pc:docMk/>
            <pc:sldMk cId="2833372939" sldId="2203"/>
            <ac:spMk id="73" creationId="{8813CFAF-1FEA-404D-81BE-C73F0275A6E4}"/>
          </ac:spMkLst>
        </pc:spChg>
      </pc:sldChg>
      <pc:sldMasterChg chg="add del addSldLayout delSldLayout">
        <pc:chgData name="Stefan Saroiu" userId="3fd66c69479db300" providerId="LiveId" clId="{7E96C81D-4C76-4195-9A74-9CCBFC609F2E}" dt="2021-10-13T18:44:36.263" v="114" actId="22"/>
        <pc:sldMasterMkLst>
          <pc:docMk/>
          <pc:sldMasterMk cId="943468949" sldId="2147483809"/>
        </pc:sldMasterMkLst>
        <pc:sldLayoutChg chg="add del">
          <pc:chgData name="Stefan Saroiu" userId="3fd66c69479db300" providerId="LiveId" clId="{7E96C81D-4C76-4195-9A74-9CCBFC609F2E}" dt="2021-10-13T18:44:36.263" v="114" actId="22"/>
          <pc:sldLayoutMkLst>
            <pc:docMk/>
            <pc:sldMasterMk cId="943468949" sldId="2147483809"/>
            <pc:sldLayoutMk cId="3704837389" sldId="2147483810"/>
          </pc:sldLayoutMkLst>
        </pc:sldLayoutChg>
        <pc:sldLayoutChg chg="add del">
          <pc:chgData name="Stefan Saroiu" userId="3fd66c69479db300" providerId="LiveId" clId="{7E96C81D-4C76-4195-9A74-9CCBFC609F2E}" dt="2021-10-13T18:44:36.263" v="114" actId="22"/>
          <pc:sldLayoutMkLst>
            <pc:docMk/>
            <pc:sldMasterMk cId="943468949" sldId="2147483809"/>
            <pc:sldLayoutMk cId="1623166665" sldId="2147483811"/>
          </pc:sldLayoutMkLst>
        </pc:sldLayoutChg>
      </pc:sldMasterChg>
    </pc:docChg>
  </pc:docChgLst>
  <pc:docChgLst>
    <pc:chgData name="Stefan Saroiu" userId="3fd66c69479db300" providerId="LiveId" clId="{93C10BE0-FAAD-41A5-9544-F3FE8D005369}"/>
    <pc:docChg chg="undo custSel addSld modSld">
      <pc:chgData name="Stefan Saroiu" userId="3fd66c69479db300" providerId="LiveId" clId="{93C10BE0-FAAD-41A5-9544-F3FE8D005369}" dt="2022-06-16T01:25:10.485" v="3930"/>
      <pc:docMkLst>
        <pc:docMk/>
      </pc:docMkLst>
      <pc:sldChg chg="modSp new mod">
        <pc:chgData name="Stefan Saroiu" userId="3fd66c69479db300" providerId="LiveId" clId="{93C10BE0-FAAD-41A5-9544-F3FE8D005369}" dt="2022-06-16T00:30:32.786" v="12" actId="20577"/>
        <pc:sldMkLst>
          <pc:docMk/>
          <pc:sldMk cId="3848154612" sldId="2217"/>
        </pc:sldMkLst>
        <pc:spChg chg="mod">
          <ac:chgData name="Stefan Saroiu" userId="3fd66c69479db300" providerId="LiveId" clId="{93C10BE0-FAAD-41A5-9544-F3FE8D005369}" dt="2022-06-16T00:30:32.786" v="12" actId="20577"/>
          <ac:spMkLst>
            <pc:docMk/>
            <pc:sldMk cId="3848154612" sldId="2217"/>
            <ac:spMk id="2" creationId="{5C3BC02A-6D02-474F-D945-DF9D2910A137}"/>
          </ac:spMkLst>
        </pc:spChg>
      </pc:sldChg>
      <pc:sldChg chg="modSp new mod modNotesTx">
        <pc:chgData name="Stefan Saroiu" userId="3fd66c69479db300" providerId="LiveId" clId="{93C10BE0-FAAD-41A5-9544-F3FE8D005369}" dt="2022-06-16T01:03:13.797" v="2238" actId="403"/>
        <pc:sldMkLst>
          <pc:docMk/>
          <pc:sldMk cId="3232118455" sldId="2218"/>
        </pc:sldMkLst>
        <pc:spChg chg="mod">
          <ac:chgData name="Stefan Saroiu" userId="3fd66c69479db300" providerId="LiveId" clId="{93C10BE0-FAAD-41A5-9544-F3FE8D005369}" dt="2022-06-16T00:39:18.159" v="903" actId="1037"/>
          <ac:spMkLst>
            <pc:docMk/>
            <pc:sldMk cId="3232118455" sldId="2218"/>
            <ac:spMk id="2" creationId="{832896D6-3678-94B3-9143-94EC94678384}"/>
          </ac:spMkLst>
        </pc:spChg>
        <pc:spChg chg="mod">
          <ac:chgData name="Stefan Saroiu" userId="3fd66c69479db300" providerId="LiveId" clId="{93C10BE0-FAAD-41A5-9544-F3FE8D005369}" dt="2022-06-16T01:03:13.797" v="2238" actId="403"/>
          <ac:spMkLst>
            <pc:docMk/>
            <pc:sldMk cId="3232118455" sldId="2218"/>
            <ac:spMk id="3" creationId="{E187F590-4D93-13DB-0F86-8BA70E4AEFA7}"/>
          </ac:spMkLst>
        </pc:spChg>
      </pc:sldChg>
      <pc:sldChg chg="modSp new mod modAnim modNotesTx">
        <pc:chgData name="Stefan Saroiu" userId="3fd66c69479db300" providerId="LiveId" clId="{93C10BE0-FAAD-41A5-9544-F3FE8D005369}" dt="2022-06-16T01:02:06.096" v="2196" actId="20577"/>
        <pc:sldMkLst>
          <pc:docMk/>
          <pc:sldMk cId="2174595009" sldId="2219"/>
        </pc:sldMkLst>
        <pc:spChg chg="mod">
          <ac:chgData name="Stefan Saroiu" userId="3fd66c69479db300" providerId="LiveId" clId="{93C10BE0-FAAD-41A5-9544-F3FE8D005369}" dt="2022-06-16T00:59:50.894" v="1853" actId="20577"/>
          <ac:spMkLst>
            <pc:docMk/>
            <pc:sldMk cId="2174595009" sldId="2219"/>
            <ac:spMk id="2" creationId="{CE955A94-371F-EA68-52DB-805F450C7B6C}"/>
          </ac:spMkLst>
        </pc:spChg>
        <pc:spChg chg="mod">
          <ac:chgData name="Stefan Saroiu" userId="3fd66c69479db300" providerId="LiveId" clId="{93C10BE0-FAAD-41A5-9544-F3FE8D005369}" dt="2022-06-16T01:00:48.912" v="1895" actId="404"/>
          <ac:spMkLst>
            <pc:docMk/>
            <pc:sldMk cId="2174595009" sldId="2219"/>
            <ac:spMk id="3" creationId="{712F8904-0BED-4D43-6E7F-E43C5D755E54}"/>
          </ac:spMkLst>
        </pc:spChg>
      </pc:sldChg>
      <pc:sldChg chg="modSp new mod">
        <pc:chgData name="Stefan Saroiu" userId="3fd66c69479db300" providerId="LiveId" clId="{93C10BE0-FAAD-41A5-9544-F3FE8D005369}" dt="2022-06-16T01:11:17.897" v="2821" actId="20577"/>
        <pc:sldMkLst>
          <pc:docMk/>
          <pc:sldMk cId="3852369166" sldId="2220"/>
        </pc:sldMkLst>
        <pc:spChg chg="mod">
          <ac:chgData name="Stefan Saroiu" userId="3fd66c69479db300" providerId="LiveId" clId="{93C10BE0-FAAD-41A5-9544-F3FE8D005369}" dt="2022-06-16T00:56:58.265" v="1483" actId="20577"/>
          <ac:spMkLst>
            <pc:docMk/>
            <pc:sldMk cId="3852369166" sldId="2220"/>
            <ac:spMk id="2" creationId="{031F3B83-1BC4-F788-9B1C-645B3452272E}"/>
          </ac:spMkLst>
        </pc:spChg>
        <pc:spChg chg="mod">
          <ac:chgData name="Stefan Saroiu" userId="3fd66c69479db300" providerId="LiveId" clId="{93C10BE0-FAAD-41A5-9544-F3FE8D005369}" dt="2022-06-16T01:11:17.897" v="2821" actId="20577"/>
          <ac:spMkLst>
            <pc:docMk/>
            <pc:sldMk cId="3852369166" sldId="2220"/>
            <ac:spMk id="3" creationId="{0715D52D-1722-5140-AE8B-E5199FCE4831}"/>
          </ac:spMkLst>
        </pc:spChg>
      </pc:sldChg>
      <pc:sldChg chg="modSp new mod modNotesTx">
        <pc:chgData name="Stefan Saroiu" userId="3fd66c69479db300" providerId="LiveId" clId="{93C10BE0-FAAD-41A5-9544-F3FE8D005369}" dt="2022-06-16T01:07:38.417" v="2777" actId="20577"/>
        <pc:sldMkLst>
          <pc:docMk/>
          <pc:sldMk cId="3794149610" sldId="2221"/>
        </pc:sldMkLst>
        <pc:spChg chg="mod">
          <ac:chgData name="Stefan Saroiu" userId="3fd66c69479db300" providerId="LiveId" clId="{93C10BE0-FAAD-41A5-9544-F3FE8D005369}" dt="2022-06-16T01:06:04.128" v="2556" actId="404"/>
          <ac:spMkLst>
            <pc:docMk/>
            <pc:sldMk cId="3794149610" sldId="2221"/>
            <ac:spMk id="2" creationId="{2D480F89-3787-6FFD-8717-7726507CAFEE}"/>
          </ac:spMkLst>
        </pc:spChg>
        <pc:spChg chg="mod">
          <ac:chgData name="Stefan Saroiu" userId="3fd66c69479db300" providerId="LiveId" clId="{93C10BE0-FAAD-41A5-9544-F3FE8D005369}" dt="2022-06-16T01:07:38.417" v="2777" actId="20577"/>
          <ac:spMkLst>
            <pc:docMk/>
            <pc:sldMk cId="3794149610" sldId="2221"/>
            <ac:spMk id="3" creationId="{39BAD600-FC75-B39F-0DB0-61E6C74A503B}"/>
          </ac:spMkLst>
        </pc:spChg>
      </pc:sldChg>
      <pc:sldChg chg="add">
        <pc:chgData name="Stefan Saroiu" userId="3fd66c69479db300" providerId="LiveId" clId="{93C10BE0-FAAD-41A5-9544-F3FE8D005369}" dt="2022-06-16T01:07:47.632" v="2778"/>
        <pc:sldMkLst>
          <pc:docMk/>
          <pc:sldMk cId="1421035040" sldId="2222"/>
        </pc:sldMkLst>
      </pc:sldChg>
      <pc:sldChg chg="add">
        <pc:chgData name="Stefan Saroiu" userId="3fd66c69479db300" providerId="LiveId" clId="{93C10BE0-FAAD-41A5-9544-F3FE8D005369}" dt="2022-06-16T01:07:50.598" v="2779"/>
        <pc:sldMkLst>
          <pc:docMk/>
          <pc:sldMk cId="2946701792" sldId="2223"/>
        </pc:sldMkLst>
      </pc:sldChg>
      <pc:sldChg chg="addSp delSp modSp new mod modNotesTx">
        <pc:chgData name="Stefan Saroiu" userId="3fd66c69479db300" providerId="LiveId" clId="{93C10BE0-FAAD-41A5-9544-F3FE8D005369}" dt="2022-06-16T01:17:34.745" v="3519" actId="1036"/>
        <pc:sldMkLst>
          <pc:docMk/>
          <pc:sldMk cId="3035689356" sldId="2224"/>
        </pc:sldMkLst>
        <pc:spChg chg="mod">
          <ac:chgData name="Stefan Saroiu" userId="3fd66c69479db300" providerId="LiveId" clId="{93C10BE0-FAAD-41A5-9544-F3FE8D005369}" dt="2022-06-16T01:12:15.570" v="2875" actId="20577"/>
          <ac:spMkLst>
            <pc:docMk/>
            <pc:sldMk cId="3035689356" sldId="2224"/>
            <ac:spMk id="2" creationId="{83DE1B77-02E5-F7A4-9B88-537D5CB1EC93}"/>
          </ac:spMkLst>
        </pc:spChg>
        <pc:spChg chg="del mod">
          <ac:chgData name="Stefan Saroiu" userId="3fd66c69479db300" providerId="LiveId" clId="{93C10BE0-FAAD-41A5-9544-F3FE8D005369}" dt="2022-06-16T01:09:42.302" v="2799" actId="478"/>
          <ac:spMkLst>
            <pc:docMk/>
            <pc:sldMk cId="3035689356" sldId="2224"/>
            <ac:spMk id="3" creationId="{67156985-8887-6135-2329-EA93648E39AA}"/>
          </ac:spMkLst>
        </pc:spChg>
        <pc:spChg chg="add mod">
          <ac:chgData name="Stefan Saroiu" userId="3fd66c69479db300" providerId="LiveId" clId="{93C10BE0-FAAD-41A5-9544-F3FE8D005369}" dt="2022-06-16T01:17:14.330" v="3466" actId="27636"/>
          <ac:spMkLst>
            <pc:docMk/>
            <pc:sldMk cId="3035689356" sldId="2224"/>
            <ac:spMk id="7" creationId="{B87823C9-EADF-DC97-8E6B-F94A7269E094}"/>
          </ac:spMkLst>
        </pc:spChg>
        <pc:spChg chg="add mod">
          <ac:chgData name="Stefan Saroiu" userId="3fd66c69479db300" providerId="LiveId" clId="{93C10BE0-FAAD-41A5-9544-F3FE8D005369}" dt="2022-06-16T01:17:21.238" v="3467" actId="1076"/>
          <ac:spMkLst>
            <pc:docMk/>
            <pc:sldMk cId="3035689356" sldId="2224"/>
            <ac:spMk id="11" creationId="{8ADB8F33-F7F2-4BEA-682A-4884661A7C52}"/>
          </ac:spMkLst>
        </pc:spChg>
        <pc:picChg chg="add mod">
          <ac:chgData name="Stefan Saroiu" userId="3fd66c69479db300" providerId="LiveId" clId="{93C10BE0-FAAD-41A5-9544-F3FE8D005369}" dt="2022-06-16T01:17:34.745" v="3519" actId="1036"/>
          <ac:picMkLst>
            <pc:docMk/>
            <pc:sldMk cId="3035689356" sldId="2224"/>
            <ac:picMk id="5" creationId="{DFB02B23-5FFF-80FE-ADB4-751C898299A0}"/>
          </ac:picMkLst>
        </pc:picChg>
        <pc:picChg chg="add mod">
          <ac:chgData name="Stefan Saroiu" userId="3fd66c69479db300" providerId="LiveId" clId="{93C10BE0-FAAD-41A5-9544-F3FE8D005369}" dt="2022-06-16T01:17:34.745" v="3519" actId="1036"/>
          <ac:picMkLst>
            <pc:docMk/>
            <pc:sldMk cId="3035689356" sldId="2224"/>
            <ac:picMk id="9" creationId="{6407DA95-4153-54ED-6EA0-704F7EDB325B}"/>
          </ac:picMkLst>
        </pc:picChg>
      </pc:sldChg>
      <pc:sldChg chg="addSp modSp new mod">
        <pc:chgData name="Stefan Saroiu" userId="3fd66c69479db300" providerId="LiveId" clId="{93C10BE0-FAAD-41A5-9544-F3FE8D005369}" dt="2022-06-16T01:19:07.441" v="3592" actId="20577"/>
        <pc:sldMkLst>
          <pc:docMk/>
          <pc:sldMk cId="145946017" sldId="2225"/>
        </pc:sldMkLst>
        <pc:spChg chg="mod">
          <ac:chgData name="Stefan Saroiu" userId="3fd66c69479db300" providerId="LiveId" clId="{93C10BE0-FAAD-41A5-9544-F3FE8D005369}" dt="2022-06-16T01:19:07.441" v="3592" actId="20577"/>
          <ac:spMkLst>
            <pc:docMk/>
            <pc:sldMk cId="145946017" sldId="2225"/>
            <ac:spMk id="2" creationId="{F8EA355D-6F77-BE34-A85E-DBC184B0ACAF}"/>
          </ac:spMkLst>
        </pc:spChg>
        <pc:picChg chg="add mod">
          <ac:chgData name="Stefan Saroiu" userId="3fd66c69479db300" providerId="LiveId" clId="{93C10BE0-FAAD-41A5-9544-F3FE8D005369}" dt="2022-06-16T01:18:57.398" v="3586" actId="1076"/>
          <ac:picMkLst>
            <pc:docMk/>
            <pc:sldMk cId="145946017" sldId="2225"/>
            <ac:picMk id="5" creationId="{462014AD-0C47-6899-ECED-9C754FDCB3AC}"/>
          </ac:picMkLst>
        </pc:picChg>
      </pc:sldChg>
      <pc:sldChg chg="modSp new mod">
        <pc:chgData name="Stefan Saroiu" userId="3fd66c69479db300" providerId="LiveId" clId="{93C10BE0-FAAD-41A5-9544-F3FE8D005369}" dt="2022-06-16T01:20:31.903" v="3649" actId="20577"/>
        <pc:sldMkLst>
          <pc:docMk/>
          <pc:sldMk cId="4139253446" sldId="2226"/>
        </pc:sldMkLst>
        <pc:spChg chg="mod">
          <ac:chgData name="Stefan Saroiu" userId="3fd66c69479db300" providerId="LiveId" clId="{93C10BE0-FAAD-41A5-9544-F3FE8D005369}" dt="2022-06-16T01:20:26.709" v="3627" actId="20577"/>
          <ac:spMkLst>
            <pc:docMk/>
            <pc:sldMk cId="4139253446" sldId="2226"/>
            <ac:spMk id="2" creationId="{86DE5874-77B0-E00E-80B0-A4F70C3D5703}"/>
          </ac:spMkLst>
        </pc:spChg>
        <pc:spChg chg="mod">
          <ac:chgData name="Stefan Saroiu" userId="3fd66c69479db300" providerId="LiveId" clId="{93C10BE0-FAAD-41A5-9544-F3FE8D005369}" dt="2022-06-16T01:20:31.903" v="3649" actId="20577"/>
          <ac:spMkLst>
            <pc:docMk/>
            <pc:sldMk cId="4139253446" sldId="2226"/>
            <ac:spMk id="3" creationId="{0A58C631-A4B5-1C57-75CC-368B918A25AB}"/>
          </ac:spMkLst>
        </pc:spChg>
      </pc:sldChg>
      <pc:sldChg chg="add">
        <pc:chgData name="Stefan Saroiu" userId="3fd66c69479db300" providerId="LiveId" clId="{93C10BE0-FAAD-41A5-9544-F3FE8D005369}" dt="2022-06-16T01:20:56.772" v="3650"/>
        <pc:sldMkLst>
          <pc:docMk/>
          <pc:sldMk cId="3177127860" sldId="2227"/>
        </pc:sldMkLst>
      </pc:sldChg>
      <pc:sldChg chg="modSp new mod">
        <pc:chgData name="Stefan Saroiu" userId="3fd66c69479db300" providerId="LiveId" clId="{93C10BE0-FAAD-41A5-9544-F3FE8D005369}" dt="2022-06-16T01:21:05.668" v="3655" actId="20577"/>
        <pc:sldMkLst>
          <pc:docMk/>
          <pc:sldMk cId="1716570602" sldId="2228"/>
        </pc:sldMkLst>
        <pc:spChg chg="mod">
          <ac:chgData name="Stefan Saroiu" userId="3fd66c69479db300" providerId="LiveId" clId="{93C10BE0-FAAD-41A5-9544-F3FE8D005369}" dt="2022-06-16T01:21:05.668" v="3655" actId="20577"/>
          <ac:spMkLst>
            <pc:docMk/>
            <pc:sldMk cId="1716570602" sldId="2228"/>
            <ac:spMk id="2" creationId="{FA9537D2-F944-47B0-29F9-C29B94C6D44E}"/>
          </ac:spMkLst>
        </pc:spChg>
      </pc:sldChg>
      <pc:sldChg chg="addSp modSp new mod">
        <pc:chgData name="Stefan Saroiu" userId="3fd66c69479db300" providerId="LiveId" clId="{93C10BE0-FAAD-41A5-9544-F3FE8D005369}" dt="2022-06-16T01:22:56.571" v="3685" actId="20577"/>
        <pc:sldMkLst>
          <pc:docMk/>
          <pc:sldMk cId="2833309331" sldId="2229"/>
        </pc:sldMkLst>
        <pc:spChg chg="mod">
          <ac:chgData name="Stefan Saroiu" userId="3fd66c69479db300" providerId="LiveId" clId="{93C10BE0-FAAD-41A5-9544-F3FE8D005369}" dt="2022-06-16T01:22:56.571" v="3685" actId="20577"/>
          <ac:spMkLst>
            <pc:docMk/>
            <pc:sldMk cId="2833309331" sldId="2229"/>
            <ac:spMk id="2" creationId="{28A040D7-BDCE-71EF-9986-0A3FF36D4895}"/>
          </ac:spMkLst>
        </pc:spChg>
        <pc:picChg chg="add mod">
          <ac:chgData name="Stefan Saroiu" userId="3fd66c69479db300" providerId="LiveId" clId="{93C10BE0-FAAD-41A5-9544-F3FE8D005369}" dt="2022-06-16T01:22:42.564" v="3668" actId="1076"/>
          <ac:picMkLst>
            <pc:docMk/>
            <pc:sldMk cId="2833309331" sldId="2229"/>
            <ac:picMk id="5" creationId="{48E92F78-6BD4-5966-F860-FFC8B90B18F8}"/>
          </ac:picMkLst>
        </pc:picChg>
      </pc:sldChg>
      <pc:sldChg chg="modSp new mod">
        <pc:chgData name="Stefan Saroiu" userId="3fd66c69479db300" providerId="LiveId" clId="{93C10BE0-FAAD-41A5-9544-F3FE8D005369}" dt="2022-06-16T01:25:10.485" v="3930"/>
        <pc:sldMkLst>
          <pc:docMk/>
          <pc:sldMk cId="2439404057" sldId="2230"/>
        </pc:sldMkLst>
        <pc:spChg chg="mod">
          <ac:chgData name="Stefan Saroiu" userId="3fd66c69479db300" providerId="LiveId" clId="{93C10BE0-FAAD-41A5-9544-F3FE8D005369}" dt="2022-06-16T01:23:03.763" v="3697" actId="20577"/>
          <ac:spMkLst>
            <pc:docMk/>
            <pc:sldMk cId="2439404057" sldId="2230"/>
            <ac:spMk id="2" creationId="{31362580-1EF6-6627-A090-653A8BA32235}"/>
          </ac:spMkLst>
        </pc:spChg>
        <pc:spChg chg="mod">
          <ac:chgData name="Stefan Saroiu" userId="3fd66c69479db300" providerId="LiveId" clId="{93C10BE0-FAAD-41A5-9544-F3FE8D005369}" dt="2022-06-16T01:25:10.485" v="3930"/>
          <ac:spMkLst>
            <pc:docMk/>
            <pc:sldMk cId="2439404057" sldId="2230"/>
            <ac:spMk id="3" creationId="{D340A7A9-440F-316E-874A-75146B8C8CFC}"/>
          </ac:spMkLst>
        </pc:spChg>
      </pc:sldChg>
    </pc:docChg>
  </pc:docChgLst>
  <pc:docChgLst>
    <pc:chgData name="Stefan Saroiu" userId="3fd66c69479db300" providerId="LiveId" clId="{C667E0B3-2036-4924-9EE7-44FCB3D5884F}"/>
    <pc:docChg chg="undo redo custSel addSld delSld modSld sldOrd">
      <pc:chgData name="Stefan Saroiu" userId="3fd66c69479db300" providerId="LiveId" clId="{C667E0B3-2036-4924-9EE7-44FCB3D5884F}" dt="2022-06-17T21:08:22.583" v="10072" actId="478"/>
      <pc:docMkLst>
        <pc:docMk/>
      </pc:docMkLst>
      <pc:sldChg chg="delSp modSp add del mod">
        <pc:chgData name="Stefan Saroiu" userId="3fd66c69479db300" providerId="LiveId" clId="{C667E0B3-2036-4924-9EE7-44FCB3D5884F}" dt="2022-06-17T21:08:22.583" v="10072" actId="478"/>
        <pc:sldMkLst>
          <pc:docMk/>
          <pc:sldMk cId="2718251112" sldId="2068"/>
        </pc:sldMkLst>
        <pc:spChg chg="del mod">
          <ac:chgData name="Stefan Saroiu" userId="3fd66c69479db300" providerId="LiveId" clId="{C667E0B3-2036-4924-9EE7-44FCB3D5884F}" dt="2022-06-17T21:08:22.583" v="10072" actId="478"/>
          <ac:spMkLst>
            <pc:docMk/>
            <pc:sldMk cId="2718251112" sldId="2068"/>
            <ac:spMk id="4" creationId="{E54599E1-4E58-4D59-A214-8B0E8C8280FD}"/>
          </ac:spMkLst>
        </pc:spChg>
      </pc:sldChg>
      <pc:sldChg chg="addSp modSp add mod modAnim modNotesTx">
        <pc:chgData name="Stefan Saroiu" userId="3fd66c69479db300" providerId="LiveId" clId="{C667E0B3-2036-4924-9EE7-44FCB3D5884F}" dt="2022-06-15T03:23:20.947" v="3109" actId="1035"/>
        <pc:sldMkLst>
          <pc:docMk/>
          <pc:sldMk cId="3153440539" sldId="2161"/>
        </pc:sldMkLst>
        <pc:spChg chg="mod">
          <ac:chgData name="Stefan Saroiu" userId="3fd66c69479db300" providerId="LiveId" clId="{C667E0B3-2036-4924-9EE7-44FCB3D5884F}" dt="2022-06-15T03:23:10.136" v="3085" actId="1036"/>
          <ac:spMkLst>
            <pc:docMk/>
            <pc:sldMk cId="3153440539" sldId="2161"/>
            <ac:spMk id="4" creationId="{2476FA24-71A6-46E4-862F-1AC0D49AC654}"/>
          </ac:spMkLst>
        </pc:spChg>
        <pc:spChg chg="mod">
          <ac:chgData name="Stefan Saroiu" userId="3fd66c69479db300" providerId="LiveId" clId="{C667E0B3-2036-4924-9EE7-44FCB3D5884F}" dt="2022-06-15T03:23:10.136" v="3085" actId="1036"/>
          <ac:spMkLst>
            <pc:docMk/>
            <pc:sldMk cId="3153440539" sldId="2161"/>
            <ac:spMk id="5" creationId="{8EF6EEB2-6055-4195-88CA-48D2567EEDF3}"/>
          </ac:spMkLst>
        </pc:spChg>
        <pc:spChg chg="mod">
          <ac:chgData name="Stefan Saroiu" userId="3fd66c69479db300" providerId="LiveId" clId="{C667E0B3-2036-4924-9EE7-44FCB3D5884F}" dt="2022-06-15T03:23:10.136" v="3085" actId="1036"/>
          <ac:spMkLst>
            <pc:docMk/>
            <pc:sldMk cId="3153440539" sldId="2161"/>
            <ac:spMk id="6" creationId="{DD4EAAD5-E4D9-4973-8449-615EC516C814}"/>
          </ac:spMkLst>
        </pc:spChg>
        <pc:spChg chg="mod">
          <ac:chgData name="Stefan Saroiu" userId="3fd66c69479db300" providerId="LiveId" clId="{C667E0B3-2036-4924-9EE7-44FCB3D5884F}" dt="2022-06-15T03:23:10.136" v="3085" actId="1036"/>
          <ac:spMkLst>
            <pc:docMk/>
            <pc:sldMk cId="3153440539" sldId="2161"/>
            <ac:spMk id="7" creationId="{B4E5C0BF-668D-4805-AF2F-14A8FDFE1432}"/>
          </ac:spMkLst>
        </pc:spChg>
        <pc:spChg chg="mod">
          <ac:chgData name="Stefan Saroiu" userId="3fd66c69479db300" providerId="LiveId" clId="{C667E0B3-2036-4924-9EE7-44FCB3D5884F}" dt="2022-06-15T03:23:10.136" v="3085" actId="1036"/>
          <ac:spMkLst>
            <pc:docMk/>
            <pc:sldMk cId="3153440539" sldId="2161"/>
            <ac:spMk id="8" creationId="{E091A4DB-DB0C-49C1-ACC4-47B05139DEBE}"/>
          </ac:spMkLst>
        </pc:spChg>
        <pc:spChg chg="mod">
          <ac:chgData name="Stefan Saroiu" userId="3fd66c69479db300" providerId="LiveId" clId="{C667E0B3-2036-4924-9EE7-44FCB3D5884F}" dt="2022-06-15T03:23:10.136" v="3085" actId="1036"/>
          <ac:spMkLst>
            <pc:docMk/>
            <pc:sldMk cId="3153440539" sldId="2161"/>
            <ac:spMk id="9" creationId="{160B788C-8477-45A6-9122-38CE24DD6336}"/>
          </ac:spMkLst>
        </pc:spChg>
        <pc:spChg chg="mod">
          <ac:chgData name="Stefan Saroiu" userId="3fd66c69479db300" providerId="LiveId" clId="{C667E0B3-2036-4924-9EE7-44FCB3D5884F}" dt="2022-06-15T03:23:10.136" v="3085" actId="1036"/>
          <ac:spMkLst>
            <pc:docMk/>
            <pc:sldMk cId="3153440539" sldId="2161"/>
            <ac:spMk id="10" creationId="{4CBB6368-C485-4B27-B5F8-8E9E8681E4A2}"/>
          </ac:spMkLst>
        </pc:spChg>
        <pc:spChg chg="mod">
          <ac:chgData name="Stefan Saroiu" userId="3fd66c69479db300" providerId="LiveId" clId="{C667E0B3-2036-4924-9EE7-44FCB3D5884F}" dt="2022-06-15T03:23:10.136" v="3085" actId="1036"/>
          <ac:spMkLst>
            <pc:docMk/>
            <pc:sldMk cId="3153440539" sldId="2161"/>
            <ac:spMk id="11" creationId="{8DAB244D-B409-4B0B-8BC8-658929E1F38E}"/>
          </ac:spMkLst>
        </pc:spChg>
        <pc:spChg chg="mod">
          <ac:chgData name="Stefan Saroiu" userId="3fd66c69479db300" providerId="LiveId" clId="{C667E0B3-2036-4924-9EE7-44FCB3D5884F}" dt="2022-06-15T03:23:10.136" v="3085" actId="1036"/>
          <ac:spMkLst>
            <pc:docMk/>
            <pc:sldMk cId="3153440539" sldId="2161"/>
            <ac:spMk id="12" creationId="{1EAFAB9C-96D2-43FA-BB1E-9893A1B3C199}"/>
          </ac:spMkLst>
        </pc:spChg>
        <pc:spChg chg="mod">
          <ac:chgData name="Stefan Saroiu" userId="3fd66c69479db300" providerId="LiveId" clId="{C667E0B3-2036-4924-9EE7-44FCB3D5884F}" dt="2022-06-15T03:23:10.136" v="3085" actId="1036"/>
          <ac:spMkLst>
            <pc:docMk/>
            <pc:sldMk cId="3153440539" sldId="2161"/>
            <ac:spMk id="13" creationId="{4D62611B-7B8C-4A26-A7A0-BAD074222881}"/>
          </ac:spMkLst>
        </pc:spChg>
        <pc:spChg chg="mod">
          <ac:chgData name="Stefan Saroiu" userId="3fd66c69479db300" providerId="LiveId" clId="{C667E0B3-2036-4924-9EE7-44FCB3D5884F}" dt="2022-06-15T02:20:22.099" v="1810" actId="1076"/>
          <ac:spMkLst>
            <pc:docMk/>
            <pc:sldMk cId="3153440539" sldId="2161"/>
            <ac:spMk id="15" creationId="{39875908-6389-4D86-B183-12BBE9918F46}"/>
          </ac:spMkLst>
        </pc:spChg>
        <pc:spChg chg="mod">
          <ac:chgData name="Stefan Saroiu" userId="3fd66c69479db300" providerId="LiveId" clId="{C667E0B3-2036-4924-9EE7-44FCB3D5884F}" dt="2022-06-15T03:23:10.136" v="3085" actId="1036"/>
          <ac:spMkLst>
            <pc:docMk/>
            <pc:sldMk cId="3153440539" sldId="2161"/>
            <ac:spMk id="20" creationId="{881370DE-A0AB-4CC6-805D-D5F6C50C3F42}"/>
          </ac:spMkLst>
        </pc:spChg>
        <pc:spChg chg="mod">
          <ac:chgData name="Stefan Saroiu" userId="3fd66c69479db300" providerId="LiveId" clId="{C667E0B3-2036-4924-9EE7-44FCB3D5884F}" dt="2022-06-15T03:23:10.136" v="3085" actId="1036"/>
          <ac:spMkLst>
            <pc:docMk/>
            <pc:sldMk cId="3153440539" sldId="2161"/>
            <ac:spMk id="21" creationId="{5CE58A13-037C-480F-856F-0948F6B1700F}"/>
          </ac:spMkLst>
        </pc:spChg>
        <pc:spChg chg="add mod">
          <ac:chgData name="Stefan Saroiu" userId="3fd66c69479db300" providerId="LiveId" clId="{C667E0B3-2036-4924-9EE7-44FCB3D5884F}" dt="2022-06-15T03:23:20.947" v="3109" actId="1035"/>
          <ac:spMkLst>
            <pc:docMk/>
            <pc:sldMk cId="3153440539" sldId="2161"/>
            <ac:spMk id="22" creationId="{40E0126A-B551-44E3-A033-257E81ABC844}"/>
          </ac:spMkLst>
        </pc:spChg>
        <pc:spChg chg="add mod">
          <ac:chgData name="Stefan Saroiu" userId="3fd66c69479db300" providerId="LiveId" clId="{C667E0B3-2036-4924-9EE7-44FCB3D5884F}" dt="2022-06-15T02:21:08.395" v="1825" actId="20577"/>
          <ac:spMkLst>
            <pc:docMk/>
            <pc:sldMk cId="3153440539" sldId="2161"/>
            <ac:spMk id="23" creationId="{EE589BFB-352C-4177-A6DE-B56C21574724}"/>
          </ac:spMkLst>
        </pc:spChg>
        <pc:spChg chg="mod">
          <ac:chgData name="Stefan Saroiu" userId="3fd66c69479db300" providerId="LiveId" clId="{C667E0B3-2036-4924-9EE7-44FCB3D5884F}" dt="2022-06-15T03:23:14.988" v="3099" actId="1038"/>
          <ac:spMkLst>
            <pc:docMk/>
            <pc:sldMk cId="3153440539" sldId="2161"/>
            <ac:spMk id="24" creationId="{DC612679-9F16-4FF8-A9E9-651A51D5FE4C}"/>
          </ac:spMkLst>
        </pc:spChg>
        <pc:spChg chg="mod">
          <ac:chgData name="Stefan Saroiu" userId="3fd66c69479db300" providerId="LiveId" clId="{C667E0B3-2036-4924-9EE7-44FCB3D5884F}" dt="2022-06-15T03:23:14.988" v="3099" actId="1038"/>
          <ac:spMkLst>
            <pc:docMk/>
            <pc:sldMk cId="3153440539" sldId="2161"/>
            <ac:spMk id="25" creationId="{181B6037-6CCA-4AAA-BDEE-453BF5C28654}"/>
          </ac:spMkLst>
        </pc:spChg>
        <pc:spChg chg="mod">
          <ac:chgData name="Stefan Saroiu" userId="3fd66c69479db300" providerId="LiveId" clId="{C667E0B3-2036-4924-9EE7-44FCB3D5884F}" dt="2022-06-15T03:23:10.136" v="3085" actId="1036"/>
          <ac:spMkLst>
            <pc:docMk/>
            <pc:sldMk cId="3153440539" sldId="2161"/>
            <ac:spMk id="26" creationId="{467C0CB4-D878-4688-82AC-3AFA91A02EBC}"/>
          </ac:spMkLst>
        </pc:spChg>
        <pc:spChg chg="mod">
          <ac:chgData name="Stefan Saroiu" userId="3fd66c69479db300" providerId="LiveId" clId="{C667E0B3-2036-4924-9EE7-44FCB3D5884F}" dt="2022-06-15T02:20:24.347" v="1811" actId="1076"/>
          <ac:spMkLst>
            <pc:docMk/>
            <pc:sldMk cId="3153440539" sldId="2161"/>
            <ac:spMk id="28" creationId="{FC28FF30-565E-4C33-BBDA-5906B910A753}"/>
          </ac:spMkLst>
        </pc:spChg>
        <pc:picChg chg="mod">
          <ac:chgData name="Stefan Saroiu" userId="3fd66c69479db300" providerId="LiveId" clId="{C667E0B3-2036-4924-9EE7-44FCB3D5884F}" dt="2022-06-15T03:23:14.988" v="3099" actId="1038"/>
          <ac:picMkLst>
            <pc:docMk/>
            <pc:sldMk cId="3153440539" sldId="2161"/>
            <ac:picMk id="3" creationId="{FD3F26E7-39A1-4E09-83A1-69BD50658FB4}"/>
          </ac:picMkLst>
        </pc:picChg>
        <pc:picChg chg="mod">
          <ac:chgData name="Stefan Saroiu" userId="3fd66c69479db300" providerId="LiveId" clId="{C667E0B3-2036-4924-9EE7-44FCB3D5884F}" dt="2022-06-15T02:20:27.219" v="1812" actId="1076"/>
          <ac:picMkLst>
            <pc:docMk/>
            <pc:sldMk cId="3153440539" sldId="2161"/>
            <ac:picMk id="14" creationId="{3B4F9370-9779-47C1-86EA-A5185BEB346D}"/>
          </ac:picMkLst>
        </pc:picChg>
      </pc:sldChg>
      <pc:sldChg chg="addSp delSp modSp mod modAnim modNotesTx">
        <pc:chgData name="Stefan Saroiu" userId="3fd66c69479db300" providerId="LiveId" clId="{C667E0B3-2036-4924-9EE7-44FCB3D5884F}" dt="2022-06-16T20:58:45.201" v="5969" actId="20577"/>
        <pc:sldMkLst>
          <pc:docMk/>
          <pc:sldMk cId="2113271006" sldId="2204"/>
        </pc:sldMkLst>
        <pc:spChg chg="mod">
          <ac:chgData name="Stefan Saroiu" userId="3fd66c69479db300" providerId="LiveId" clId="{C667E0B3-2036-4924-9EE7-44FCB3D5884F}" dt="2022-06-16T20:25:27.865" v="5801" actId="404"/>
          <ac:spMkLst>
            <pc:docMk/>
            <pc:sldMk cId="2113271006" sldId="2204"/>
            <ac:spMk id="2" creationId="{5B54EE9C-0313-43B9-931A-B98105804E14}"/>
          </ac:spMkLst>
        </pc:spChg>
        <pc:spChg chg="mod">
          <ac:chgData name="Stefan Saroiu" userId="3fd66c69479db300" providerId="LiveId" clId="{C667E0B3-2036-4924-9EE7-44FCB3D5884F}" dt="2022-06-16T20:23:38.384" v="5717" actId="1076"/>
          <ac:spMkLst>
            <pc:docMk/>
            <pc:sldMk cId="2113271006" sldId="2204"/>
            <ac:spMk id="3" creationId="{DDCA9C3D-D35D-4DFC-B537-470694600DCD}"/>
          </ac:spMkLst>
        </pc:spChg>
        <pc:spChg chg="add del mod">
          <ac:chgData name="Stefan Saroiu" userId="3fd66c69479db300" providerId="LiveId" clId="{C667E0B3-2036-4924-9EE7-44FCB3D5884F}" dt="2022-06-15T03:04:25.247" v="3042" actId="478"/>
          <ac:spMkLst>
            <pc:docMk/>
            <pc:sldMk cId="2113271006" sldId="2204"/>
            <ac:spMk id="4" creationId="{93D57888-E439-4674-A091-1E5235ED19FD}"/>
          </ac:spMkLst>
        </pc:spChg>
        <pc:spChg chg="add mod">
          <ac:chgData name="Stefan Saroiu" userId="3fd66c69479db300" providerId="LiveId" clId="{C667E0B3-2036-4924-9EE7-44FCB3D5884F}" dt="2022-06-16T20:55:19.167" v="5960" actId="20577"/>
          <ac:spMkLst>
            <pc:docMk/>
            <pc:sldMk cId="2113271006" sldId="2204"/>
            <ac:spMk id="4" creationId="{DF9D3793-BB19-4BE6-888D-913214DE660A}"/>
          </ac:spMkLst>
        </pc:spChg>
        <pc:spChg chg="add mod">
          <ac:chgData name="Stefan Saroiu" userId="3fd66c69479db300" providerId="LiveId" clId="{C667E0B3-2036-4924-9EE7-44FCB3D5884F}" dt="2022-06-16T20:23:33.639" v="5716" actId="1076"/>
          <ac:spMkLst>
            <pc:docMk/>
            <pc:sldMk cId="2113271006" sldId="2204"/>
            <ac:spMk id="6" creationId="{27D5D247-0751-4592-B2D4-1C74DDFEA6FF}"/>
          </ac:spMkLst>
        </pc:spChg>
      </pc:sldChg>
      <pc:sldChg chg="del">
        <pc:chgData name="Stefan Saroiu" userId="3fd66c69479db300" providerId="LiveId" clId="{C667E0B3-2036-4924-9EE7-44FCB3D5884F}" dt="2022-06-15T02:41:32.645" v="3020" actId="2696"/>
        <pc:sldMkLst>
          <pc:docMk/>
          <pc:sldMk cId="2352766269" sldId="2208"/>
        </pc:sldMkLst>
      </pc:sldChg>
      <pc:sldChg chg="del">
        <pc:chgData name="Stefan Saroiu" userId="3fd66c69479db300" providerId="LiveId" clId="{C667E0B3-2036-4924-9EE7-44FCB3D5884F}" dt="2022-06-15T02:41:32.645" v="3020" actId="2696"/>
        <pc:sldMkLst>
          <pc:docMk/>
          <pc:sldMk cId="1066379042" sldId="2210"/>
        </pc:sldMkLst>
      </pc:sldChg>
      <pc:sldChg chg="del">
        <pc:chgData name="Stefan Saroiu" userId="3fd66c69479db300" providerId="LiveId" clId="{C667E0B3-2036-4924-9EE7-44FCB3D5884F}" dt="2022-06-15T02:41:32.645" v="3020" actId="2696"/>
        <pc:sldMkLst>
          <pc:docMk/>
          <pc:sldMk cId="4070172870" sldId="2211"/>
        </pc:sldMkLst>
      </pc:sldChg>
      <pc:sldChg chg="del">
        <pc:chgData name="Stefan Saroiu" userId="3fd66c69479db300" providerId="LiveId" clId="{C667E0B3-2036-4924-9EE7-44FCB3D5884F}" dt="2022-06-15T02:41:32.645" v="3020" actId="2696"/>
        <pc:sldMkLst>
          <pc:docMk/>
          <pc:sldMk cId="2211054164" sldId="2212"/>
        </pc:sldMkLst>
      </pc:sldChg>
      <pc:sldChg chg="modSp del mod">
        <pc:chgData name="Stefan Saroiu" userId="3fd66c69479db300" providerId="LiveId" clId="{C667E0B3-2036-4924-9EE7-44FCB3D5884F}" dt="2022-06-15T02:11:05.003" v="1163" actId="47"/>
        <pc:sldMkLst>
          <pc:docMk/>
          <pc:sldMk cId="2936813985" sldId="2213"/>
        </pc:sldMkLst>
        <pc:spChg chg="mod">
          <ac:chgData name="Stefan Saroiu" userId="3fd66c69479db300" providerId="LiveId" clId="{C667E0B3-2036-4924-9EE7-44FCB3D5884F}" dt="2022-06-15T02:11:01.448" v="1162" actId="20577"/>
          <ac:spMkLst>
            <pc:docMk/>
            <pc:sldMk cId="2936813985" sldId="2213"/>
            <ac:spMk id="2" creationId="{82779C48-53E6-4727-B5E1-B326A3E117B1}"/>
          </ac:spMkLst>
        </pc:spChg>
      </pc:sldChg>
      <pc:sldChg chg="del">
        <pc:chgData name="Stefan Saroiu" userId="3fd66c69479db300" providerId="LiveId" clId="{C667E0B3-2036-4924-9EE7-44FCB3D5884F}" dt="2022-06-17T20:47:25.870" v="8237" actId="47"/>
        <pc:sldMkLst>
          <pc:docMk/>
          <pc:sldMk cId="2405917894" sldId="2214"/>
        </pc:sldMkLst>
      </pc:sldChg>
      <pc:sldChg chg="addSp delSp modSp mod delAnim modAnim modNotesTx">
        <pc:chgData name="Stefan Saroiu" userId="3fd66c69479db300" providerId="LiveId" clId="{C667E0B3-2036-4924-9EE7-44FCB3D5884F}" dt="2022-06-15T05:07:23.307" v="3124" actId="20577"/>
        <pc:sldMkLst>
          <pc:docMk/>
          <pc:sldMk cId="3752428764" sldId="2216"/>
        </pc:sldMkLst>
        <pc:spChg chg="mod">
          <ac:chgData name="Stefan Saroiu" userId="3fd66c69479db300" providerId="LiveId" clId="{C667E0B3-2036-4924-9EE7-44FCB3D5884F}" dt="2022-06-15T02:11:07.979" v="1173" actId="20577"/>
          <ac:spMkLst>
            <pc:docMk/>
            <pc:sldMk cId="3752428764" sldId="2216"/>
            <ac:spMk id="2" creationId="{53120348-EBEF-4900-8344-660BB352A59A}"/>
          </ac:spMkLst>
        </pc:spChg>
        <pc:spChg chg="del">
          <ac:chgData name="Stefan Saroiu" userId="3fd66c69479db300" providerId="LiveId" clId="{C667E0B3-2036-4924-9EE7-44FCB3D5884F}" dt="2022-06-15T02:11:18.403" v="1176" actId="478"/>
          <ac:spMkLst>
            <pc:docMk/>
            <pc:sldMk cId="3752428764" sldId="2216"/>
            <ac:spMk id="3" creationId="{F88A2057-01CE-4610-AC15-5A9A427D82D3}"/>
          </ac:spMkLst>
        </pc:spChg>
        <pc:spChg chg="del">
          <ac:chgData name="Stefan Saroiu" userId="3fd66c69479db300" providerId="LiveId" clId="{C667E0B3-2036-4924-9EE7-44FCB3D5884F}" dt="2022-06-15T02:11:11.958" v="1174" actId="478"/>
          <ac:spMkLst>
            <pc:docMk/>
            <pc:sldMk cId="3752428764" sldId="2216"/>
            <ac:spMk id="4" creationId="{B1AE6405-6B9D-4972-AA26-5FD5925159B2}"/>
          </ac:spMkLst>
        </pc:spChg>
        <pc:spChg chg="del">
          <ac:chgData name="Stefan Saroiu" userId="3fd66c69479db300" providerId="LiveId" clId="{C667E0B3-2036-4924-9EE7-44FCB3D5884F}" dt="2022-06-15T02:11:11.958" v="1174" actId="478"/>
          <ac:spMkLst>
            <pc:docMk/>
            <pc:sldMk cId="3752428764" sldId="2216"/>
            <ac:spMk id="5" creationId="{ABBAA8E7-7780-456C-AA45-210FD91D844B}"/>
          </ac:spMkLst>
        </pc:spChg>
        <pc:spChg chg="del">
          <ac:chgData name="Stefan Saroiu" userId="3fd66c69479db300" providerId="LiveId" clId="{C667E0B3-2036-4924-9EE7-44FCB3D5884F}" dt="2022-06-15T02:11:11.958" v="1174" actId="478"/>
          <ac:spMkLst>
            <pc:docMk/>
            <pc:sldMk cId="3752428764" sldId="2216"/>
            <ac:spMk id="6" creationId="{4D840137-429A-4CA6-B78A-8DE5F47243A5}"/>
          </ac:spMkLst>
        </pc:spChg>
        <pc:spChg chg="del">
          <ac:chgData name="Stefan Saroiu" userId="3fd66c69479db300" providerId="LiveId" clId="{C667E0B3-2036-4924-9EE7-44FCB3D5884F}" dt="2022-06-15T02:11:11.958" v="1174" actId="478"/>
          <ac:spMkLst>
            <pc:docMk/>
            <pc:sldMk cId="3752428764" sldId="2216"/>
            <ac:spMk id="7" creationId="{0EA9766E-1C36-4219-90C5-10920D8DA266}"/>
          </ac:spMkLst>
        </pc:spChg>
        <pc:spChg chg="del">
          <ac:chgData name="Stefan Saroiu" userId="3fd66c69479db300" providerId="LiveId" clId="{C667E0B3-2036-4924-9EE7-44FCB3D5884F}" dt="2022-06-15T02:11:11.958" v="1174" actId="478"/>
          <ac:spMkLst>
            <pc:docMk/>
            <pc:sldMk cId="3752428764" sldId="2216"/>
            <ac:spMk id="8" creationId="{018F51A0-EC7E-48C1-A846-FA681F4C0712}"/>
          </ac:spMkLst>
        </pc:spChg>
        <pc:spChg chg="del">
          <ac:chgData name="Stefan Saroiu" userId="3fd66c69479db300" providerId="LiveId" clId="{C667E0B3-2036-4924-9EE7-44FCB3D5884F}" dt="2022-06-15T02:11:11.958" v="1174" actId="478"/>
          <ac:spMkLst>
            <pc:docMk/>
            <pc:sldMk cId="3752428764" sldId="2216"/>
            <ac:spMk id="9" creationId="{5F28509C-FDFC-4F92-87A8-1F8CA0DF6153}"/>
          </ac:spMkLst>
        </pc:spChg>
        <pc:spChg chg="del">
          <ac:chgData name="Stefan Saroiu" userId="3fd66c69479db300" providerId="LiveId" clId="{C667E0B3-2036-4924-9EE7-44FCB3D5884F}" dt="2022-06-15T02:11:11.958" v="1174" actId="478"/>
          <ac:spMkLst>
            <pc:docMk/>
            <pc:sldMk cId="3752428764" sldId="2216"/>
            <ac:spMk id="10" creationId="{BB1790B9-7B1E-4220-9779-F552711FE1D8}"/>
          </ac:spMkLst>
        </pc:spChg>
        <pc:spChg chg="del">
          <ac:chgData name="Stefan Saroiu" userId="3fd66c69479db300" providerId="LiveId" clId="{C667E0B3-2036-4924-9EE7-44FCB3D5884F}" dt="2022-06-15T02:11:11.958" v="1174" actId="478"/>
          <ac:spMkLst>
            <pc:docMk/>
            <pc:sldMk cId="3752428764" sldId="2216"/>
            <ac:spMk id="11" creationId="{59C26369-BE7F-4B36-8AB2-C3FC8239BC41}"/>
          </ac:spMkLst>
        </pc:spChg>
        <pc:spChg chg="del">
          <ac:chgData name="Stefan Saroiu" userId="3fd66c69479db300" providerId="LiveId" clId="{C667E0B3-2036-4924-9EE7-44FCB3D5884F}" dt="2022-06-15T02:11:11.958" v="1174" actId="478"/>
          <ac:spMkLst>
            <pc:docMk/>
            <pc:sldMk cId="3752428764" sldId="2216"/>
            <ac:spMk id="12" creationId="{7DACAAB8-F9E7-483B-9ECE-8F53DC08BCA9}"/>
          </ac:spMkLst>
        </pc:spChg>
        <pc:spChg chg="del">
          <ac:chgData name="Stefan Saroiu" userId="3fd66c69479db300" providerId="LiveId" clId="{C667E0B3-2036-4924-9EE7-44FCB3D5884F}" dt="2022-06-15T02:11:11.958" v="1174" actId="478"/>
          <ac:spMkLst>
            <pc:docMk/>
            <pc:sldMk cId="3752428764" sldId="2216"/>
            <ac:spMk id="13" creationId="{E69A663A-B128-45BD-BAC4-68D9A12C3238}"/>
          </ac:spMkLst>
        </pc:spChg>
        <pc:spChg chg="del">
          <ac:chgData name="Stefan Saroiu" userId="3fd66c69479db300" providerId="LiveId" clId="{C667E0B3-2036-4924-9EE7-44FCB3D5884F}" dt="2022-06-15T02:11:11.958" v="1174" actId="478"/>
          <ac:spMkLst>
            <pc:docMk/>
            <pc:sldMk cId="3752428764" sldId="2216"/>
            <ac:spMk id="14" creationId="{5A3A7E7B-6662-46E0-9A27-11D78A59DB93}"/>
          </ac:spMkLst>
        </pc:spChg>
        <pc:spChg chg="del">
          <ac:chgData name="Stefan Saroiu" userId="3fd66c69479db300" providerId="LiveId" clId="{C667E0B3-2036-4924-9EE7-44FCB3D5884F}" dt="2022-06-15T02:11:11.958" v="1174" actId="478"/>
          <ac:spMkLst>
            <pc:docMk/>
            <pc:sldMk cId="3752428764" sldId="2216"/>
            <ac:spMk id="15" creationId="{4D50EF5C-3A8A-48F3-BE96-C968EE5788D5}"/>
          </ac:spMkLst>
        </pc:spChg>
        <pc:spChg chg="del">
          <ac:chgData name="Stefan Saroiu" userId="3fd66c69479db300" providerId="LiveId" clId="{C667E0B3-2036-4924-9EE7-44FCB3D5884F}" dt="2022-06-15T02:11:11.958" v="1174" actId="478"/>
          <ac:spMkLst>
            <pc:docMk/>
            <pc:sldMk cId="3752428764" sldId="2216"/>
            <ac:spMk id="18" creationId="{2E9CD70F-1B53-4FF3-BF2F-8033F3F8A1F8}"/>
          </ac:spMkLst>
        </pc:spChg>
        <pc:spChg chg="del">
          <ac:chgData name="Stefan Saroiu" userId="3fd66c69479db300" providerId="LiveId" clId="{C667E0B3-2036-4924-9EE7-44FCB3D5884F}" dt="2022-06-15T02:11:11.958" v="1174" actId="478"/>
          <ac:spMkLst>
            <pc:docMk/>
            <pc:sldMk cId="3752428764" sldId="2216"/>
            <ac:spMk id="19" creationId="{4D823810-CD32-4895-A505-1B5322009248}"/>
          </ac:spMkLst>
        </pc:spChg>
        <pc:spChg chg="del">
          <ac:chgData name="Stefan Saroiu" userId="3fd66c69479db300" providerId="LiveId" clId="{C667E0B3-2036-4924-9EE7-44FCB3D5884F}" dt="2022-06-15T02:11:11.958" v="1174" actId="478"/>
          <ac:spMkLst>
            <pc:docMk/>
            <pc:sldMk cId="3752428764" sldId="2216"/>
            <ac:spMk id="20" creationId="{88ED9A2C-A769-42F1-99B2-7566FA124D27}"/>
          </ac:spMkLst>
        </pc:spChg>
        <pc:spChg chg="del">
          <ac:chgData name="Stefan Saroiu" userId="3fd66c69479db300" providerId="LiveId" clId="{C667E0B3-2036-4924-9EE7-44FCB3D5884F}" dt="2022-06-15T02:11:11.958" v="1174" actId="478"/>
          <ac:spMkLst>
            <pc:docMk/>
            <pc:sldMk cId="3752428764" sldId="2216"/>
            <ac:spMk id="23" creationId="{258D2094-5FDE-490F-8B14-3A1E71BF0BD4}"/>
          </ac:spMkLst>
        </pc:spChg>
        <pc:spChg chg="del">
          <ac:chgData name="Stefan Saroiu" userId="3fd66c69479db300" providerId="LiveId" clId="{C667E0B3-2036-4924-9EE7-44FCB3D5884F}" dt="2022-06-15T02:11:11.958" v="1174" actId="478"/>
          <ac:spMkLst>
            <pc:docMk/>
            <pc:sldMk cId="3752428764" sldId="2216"/>
            <ac:spMk id="24" creationId="{BF39BD62-7373-41C0-B5E7-E337156406E5}"/>
          </ac:spMkLst>
        </pc:spChg>
        <pc:spChg chg="del">
          <ac:chgData name="Stefan Saroiu" userId="3fd66c69479db300" providerId="LiveId" clId="{C667E0B3-2036-4924-9EE7-44FCB3D5884F}" dt="2022-06-15T02:11:11.958" v="1174" actId="478"/>
          <ac:spMkLst>
            <pc:docMk/>
            <pc:sldMk cId="3752428764" sldId="2216"/>
            <ac:spMk id="25" creationId="{C897BFBD-1977-4019-BE8A-0821F6C14690}"/>
          </ac:spMkLst>
        </pc:spChg>
        <pc:spChg chg="del">
          <ac:chgData name="Stefan Saroiu" userId="3fd66c69479db300" providerId="LiveId" clId="{C667E0B3-2036-4924-9EE7-44FCB3D5884F}" dt="2022-06-15T02:11:11.958" v="1174" actId="478"/>
          <ac:spMkLst>
            <pc:docMk/>
            <pc:sldMk cId="3752428764" sldId="2216"/>
            <ac:spMk id="28" creationId="{2795BA59-A5D8-45D4-A741-4655EE40BB24}"/>
          </ac:spMkLst>
        </pc:spChg>
        <pc:spChg chg="del">
          <ac:chgData name="Stefan Saroiu" userId="3fd66c69479db300" providerId="LiveId" clId="{C667E0B3-2036-4924-9EE7-44FCB3D5884F}" dt="2022-06-15T02:11:11.958" v="1174" actId="478"/>
          <ac:spMkLst>
            <pc:docMk/>
            <pc:sldMk cId="3752428764" sldId="2216"/>
            <ac:spMk id="29" creationId="{DA1564E6-BE7E-43E9-AD3D-6F7A48C2F4DE}"/>
          </ac:spMkLst>
        </pc:spChg>
        <pc:spChg chg="del">
          <ac:chgData name="Stefan Saroiu" userId="3fd66c69479db300" providerId="LiveId" clId="{C667E0B3-2036-4924-9EE7-44FCB3D5884F}" dt="2022-06-15T02:11:11.958" v="1174" actId="478"/>
          <ac:spMkLst>
            <pc:docMk/>
            <pc:sldMk cId="3752428764" sldId="2216"/>
            <ac:spMk id="30" creationId="{FBB66AF0-A496-4D86-A64F-9D1E402DB504}"/>
          </ac:spMkLst>
        </pc:spChg>
        <pc:spChg chg="del">
          <ac:chgData name="Stefan Saroiu" userId="3fd66c69479db300" providerId="LiveId" clId="{C667E0B3-2036-4924-9EE7-44FCB3D5884F}" dt="2022-06-15T02:11:11.958" v="1174" actId="478"/>
          <ac:spMkLst>
            <pc:docMk/>
            <pc:sldMk cId="3752428764" sldId="2216"/>
            <ac:spMk id="33" creationId="{7BBB5DA5-9D09-49FF-87CC-8722FB094B73}"/>
          </ac:spMkLst>
        </pc:spChg>
        <pc:spChg chg="del">
          <ac:chgData name="Stefan Saroiu" userId="3fd66c69479db300" providerId="LiveId" clId="{C667E0B3-2036-4924-9EE7-44FCB3D5884F}" dt="2022-06-15T02:11:11.958" v="1174" actId="478"/>
          <ac:spMkLst>
            <pc:docMk/>
            <pc:sldMk cId="3752428764" sldId="2216"/>
            <ac:spMk id="34" creationId="{C0830171-8720-4963-B577-7A1E03995790}"/>
          </ac:spMkLst>
        </pc:spChg>
        <pc:spChg chg="del">
          <ac:chgData name="Stefan Saroiu" userId="3fd66c69479db300" providerId="LiveId" clId="{C667E0B3-2036-4924-9EE7-44FCB3D5884F}" dt="2022-06-15T02:11:11.958" v="1174" actId="478"/>
          <ac:spMkLst>
            <pc:docMk/>
            <pc:sldMk cId="3752428764" sldId="2216"/>
            <ac:spMk id="35" creationId="{F0F0A7BC-9CC7-4DA2-9153-6E6E936E7F46}"/>
          </ac:spMkLst>
        </pc:spChg>
        <pc:spChg chg="del">
          <ac:chgData name="Stefan Saroiu" userId="3fd66c69479db300" providerId="LiveId" clId="{C667E0B3-2036-4924-9EE7-44FCB3D5884F}" dt="2022-06-15T02:11:11.958" v="1174" actId="478"/>
          <ac:spMkLst>
            <pc:docMk/>
            <pc:sldMk cId="3752428764" sldId="2216"/>
            <ac:spMk id="38" creationId="{DAA3AE5D-98F5-4533-A6D7-70417367E00B}"/>
          </ac:spMkLst>
        </pc:spChg>
        <pc:spChg chg="del">
          <ac:chgData name="Stefan Saroiu" userId="3fd66c69479db300" providerId="LiveId" clId="{C667E0B3-2036-4924-9EE7-44FCB3D5884F}" dt="2022-06-15T02:11:11.958" v="1174" actId="478"/>
          <ac:spMkLst>
            <pc:docMk/>
            <pc:sldMk cId="3752428764" sldId="2216"/>
            <ac:spMk id="39" creationId="{46DDD15A-F158-4A67-ADD5-946A35042C0D}"/>
          </ac:spMkLst>
        </pc:spChg>
        <pc:spChg chg="del">
          <ac:chgData name="Stefan Saroiu" userId="3fd66c69479db300" providerId="LiveId" clId="{C667E0B3-2036-4924-9EE7-44FCB3D5884F}" dt="2022-06-15T02:11:11.958" v="1174" actId="478"/>
          <ac:spMkLst>
            <pc:docMk/>
            <pc:sldMk cId="3752428764" sldId="2216"/>
            <ac:spMk id="40" creationId="{7ECFB109-A309-4CB6-A8C1-9D06DFB9A56F}"/>
          </ac:spMkLst>
        </pc:spChg>
        <pc:spChg chg="del">
          <ac:chgData name="Stefan Saroiu" userId="3fd66c69479db300" providerId="LiveId" clId="{C667E0B3-2036-4924-9EE7-44FCB3D5884F}" dt="2022-06-15T02:11:11.958" v="1174" actId="478"/>
          <ac:spMkLst>
            <pc:docMk/>
            <pc:sldMk cId="3752428764" sldId="2216"/>
            <ac:spMk id="43" creationId="{DFC23B93-E9B2-44AB-9124-637BB06124F5}"/>
          </ac:spMkLst>
        </pc:spChg>
        <pc:spChg chg="del">
          <ac:chgData name="Stefan Saroiu" userId="3fd66c69479db300" providerId="LiveId" clId="{C667E0B3-2036-4924-9EE7-44FCB3D5884F}" dt="2022-06-15T02:11:11.958" v="1174" actId="478"/>
          <ac:spMkLst>
            <pc:docMk/>
            <pc:sldMk cId="3752428764" sldId="2216"/>
            <ac:spMk id="44" creationId="{CA65AFC9-0F2A-45C5-B213-AC4733D56E65}"/>
          </ac:spMkLst>
        </pc:spChg>
        <pc:spChg chg="del">
          <ac:chgData name="Stefan Saroiu" userId="3fd66c69479db300" providerId="LiveId" clId="{C667E0B3-2036-4924-9EE7-44FCB3D5884F}" dt="2022-06-15T02:11:11.958" v="1174" actId="478"/>
          <ac:spMkLst>
            <pc:docMk/>
            <pc:sldMk cId="3752428764" sldId="2216"/>
            <ac:spMk id="45" creationId="{A4B04855-7855-485F-B6D8-7C5A86F29885}"/>
          </ac:spMkLst>
        </pc:spChg>
        <pc:spChg chg="del">
          <ac:chgData name="Stefan Saroiu" userId="3fd66c69479db300" providerId="LiveId" clId="{C667E0B3-2036-4924-9EE7-44FCB3D5884F}" dt="2022-06-15T02:11:11.958" v="1174" actId="478"/>
          <ac:spMkLst>
            <pc:docMk/>
            <pc:sldMk cId="3752428764" sldId="2216"/>
            <ac:spMk id="48" creationId="{F59E44D9-A273-4D3D-88B7-B51461CE0322}"/>
          </ac:spMkLst>
        </pc:spChg>
        <pc:spChg chg="del">
          <ac:chgData name="Stefan Saroiu" userId="3fd66c69479db300" providerId="LiveId" clId="{C667E0B3-2036-4924-9EE7-44FCB3D5884F}" dt="2022-06-15T02:11:11.958" v="1174" actId="478"/>
          <ac:spMkLst>
            <pc:docMk/>
            <pc:sldMk cId="3752428764" sldId="2216"/>
            <ac:spMk id="49" creationId="{FE35F3E5-D5B1-4C4E-AC76-F40988B9073E}"/>
          </ac:spMkLst>
        </pc:spChg>
        <pc:spChg chg="del">
          <ac:chgData name="Stefan Saroiu" userId="3fd66c69479db300" providerId="LiveId" clId="{C667E0B3-2036-4924-9EE7-44FCB3D5884F}" dt="2022-06-15T02:11:11.958" v="1174" actId="478"/>
          <ac:spMkLst>
            <pc:docMk/>
            <pc:sldMk cId="3752428764" sldId="2216"/>
            <ac:spMk id="50" creationId="{10C4E04A-A024-4AC4-AC2A-1FBA41A05074}"/>
          </ac:spMkLst>
        </pc:spChg>
        <pc:spChg chg="del">
          <ac:chgData name="Stefan Saroiu" userId="3fd66c69479db300" providerId="LiveId" clId="{C667E0B3-2036-4924-9EE7-44FCB3D5884F}" dt="2022-06-15T02:11:11.958" v="1174" actId="478"/>
          <ac:spMkLst>
            <pc:docMk/>
            <pc:sldMk cId="3752428764" sldId="2216"/>
            <ac:spMk id="53" creationId="{AB564F7C-5107-4BA2-B074-370550CA3C79}"/>
          </ac:spMkLst>
        </pc:spChg>
        <pc:spChg chg="del">
          <ac:chgData name="Stefan Saroiu" userId="3fd66c69479db300" providerId="LiveId" clId="{C667E0B3-2036-4924-9EE7-44FCB3D5884F}" dt="2022-06-15T02:11:11.958" v="1174" actId="478"/>
          <ac:spMkLst>
            <pc:docMk/>
            <pc:sldMk cId="3752428764" sldId="2216"/>
            <ac:spMk id="54" creationId="{CA08067E-1784-47AB-B469-78FC69944B7A}"/>
          </ac:spMkLst>
        </pc:spChg>
        <pc:spChg chg="del">
          <ac:chgData name="Stefan Saroiu" userId="3fd66c69479db300" providerId="LiveId" clId="{C667E0B3-2036-4924-9EE7-44FCB3D5884F}" dt="2022-06-15T02:11:11.958" v="1174" actId="478"/>
          <ac:spMkLst>
            <pc:docMk/>
            <pc:sldMk cId="3752428764" sldId="2216"/>
            <ac:spMk id="55" creationId="{442D810D-3EA2-44DB-9908-878C4EA7D9D3}"/>
          </ac:spMkLst>
        </pc:spChg>
        <pc:spChg chg="del">
          <ac:chgData name="Stefan Saroiu" userId="3fd66c69479db300" providerId="LiveId" clId="{C667E0B3-2036-4924-9EE7-44FCB3D5884F}" dt="2022-06-15T02:11:11.958" v="1174" actId="478"/>
          <ac:spMkLst>
            <pc:docMk/>
            <pc:sldMk cId="3752428764" sldId="2216"/>
            <ac:spMk id="58" creationId="{ED54EEC3-91CF-4454-A615-E56D3C02DD6C}"/>
          </ac:spMkLst>
        </pc:spChg>
        <pc:spChg chg="del">
          <ac:chgData name="Stefan Saroiu" userId="3fd66c69479db300" providerId="LiveId" clId="{C667E0B3-2036-4924-9EE7-44FCB3D5884F}" dt="2022-06-15T02:11:11.958" v="1174" actId="478"/>
          <ac:spMkLst>
            <pc:docMk/>
            <pc:sldMk cId="3752428764" sldId="2216"/>
            <ac:spMk id="59" creationId="{BC678C2B-991E-4031-BC5D-7945FEE237C7}"/>
          </ac:spMkLst>
        </pc:spChg>
        <pc:spChg chg="del">
          <ac:chgData name="Stefan Saroiu" userId="3fd66c69479db300" providerId="LiveId" clId="{C667E0B3-2036-4924-9EE7-44FCB3D5884F}" dt="2022-06-15T02:11:11.958" v="1174" actId="478"/>
          <ac:spMkLst>
            <pc:docMk/>
            <pc:sldMk cId="3752428764" sldId="2216"/>
            <ac:spMk id="64" creationId="{0412FF6B-87DB-4A90-808D-9C8DB7F089BE}"/>
          </ac:spMkLst>
        </pc:spChg>
        <pc:spChg chg="del">
          <ac:chgData name="Stefan Saroiu" userId="3fd66c69479db300" providerId="LiveId" clId="{C667E0B3-2036-4924-9EE7-44FCB3D5884F}" dt="2022-06-15T02:11:11.958" v="1174" actId="478"/>
          <ac:spMkLst>
            <pc:docMk/>
            <pc:sldMk cId="3752428764" sldId="2216"/>
            <ac:spMk id="65" creationId="{01D7DE86-4F58-4BFC-9010-3EB3F77E0D6F}"/>
          </ac:spMkLst>
        </pc:spChg>
        <pc:spChg chg="del">
          <ac:chgData name="Stefan Saroiu" userId="3fd66c69479db300" providerId="LiveId" clId="{C667E0B3-2036-4924-9EE7-44FCB3D5884F}" dt="2022-06-15T02:11:11.958" v="1174" actId="478"/>
          <ac:spMkLst>
            <pc:docMk/>
            <pc:sldMk cId="3752428764" sldId="2216"/>
            <ac:spMk id="67" creationId="{9E015A13-93CE-47D4-8262-C5F21B344391}"/>
          </ac:spMkLst>
        </pc:spChg>
        <pc:spChg chg="del">
          <ac:chgData name="Stefan Saroiu" userId="3fd66c69479db300" providerId="LiveId" clId="{C667E0B3-2036-4924-9EE7-44FCB3D5884F}" dt="2022-06-15T02:11:15.365" v="1175" actId="478"/>
          <ac:spMkLst>
            <pc:docMk/>
            <pc:sldMk cId="3752428764" sldId="2216"/>
            <ac:spMk id="74" creationId="{82DEA8A1-A5AF-40FC-94F6-9A4947392D1C}"/>
          </ac:spMkLst>
        </pc:spChg>
        <pc:spChg chg="del">
          <ac:chgData name="Stefan Saroiu" userId="3fd66c69479db300" providerId="LiveId" clId="{C667E0B3-2036-4924-9EE7-44FCB3D5884F}" dt="2022-06-15T02:11:11.958" v="1174" actId="478"/>
          <ac:spMkLst>
            <pc:docMk/>
            <pc:sldMk cId="3752428764" sldId="2216"/>
            <ac:spMk id="75" creationId="{605FAFBF-80C9-439C-AE35-5CF589BE1477}"/>
          </ac:spMkLst>
        </pc:spChg>
        <pc:spChg chg="add mod">
          <ac:chgData name="Stefan Saroiu" userId="3fd66c69479db300" providerId="LiveId" clId="{C667E0B3-2036-4924-9EE7-44FCB3D5884F}" dt="2022-06-15T02:41:10.793" v="3007" actId="20577"/>
          <ac:spMkLst>
            <pc:docMk/>
            <pc:sldMk cId="3752428764" sldId="2216"/>
            <ac:spMk id="76" creationId="{98263B29-0681-43D2-BBB1-697CC127071C}"/>
          </ac:spMkLst>
        </pc:spChg>
        <pc:grpChg chg="del">
          <ac:chgData name="Stefan Saroiu" userId="3fd66c69479db300" providerId="LiveId" clId="{C667E0B3-2036-4924-9EE7-44FCB3D5884F}" dt="2022-06-15T02:11:11.958" v="1174" actId="478"/>
          <ac:grpSpMkLst>
            <pc:docMk/>
            <pc:sldMk cId="3752428764" sldId="2216"/>
            <ac:grpSpMk id="63" creationId="{5E9E0CE6-8315-4DE1-BA09-FC62D9935F0F}"/>
          </ac:grpSpMkLst>
        </pc:grpChg>
        <pc:grpChg chg="del">
          <ac:chgData name="Stefan Saroiu" userId="3fd66c69479db300" providerId="LiveId" clId="{C667E0B3-2036-4924-9EE7-44FCB3D5884F}" dt="2022-06-15T02:11:11.958" v="1174" actId="478"/>
          <ac:grpSpMkLst>
            <pc:docMk/>
            <pc:sldMk cId="3752428764" sldId="2216"/>
            <ac:grpSpMk id="86" creationId="{6B772583-0CE8-4374-A74D-C06323D320E7}"/>
          </ac:grpSpMkLst>
        </pc:grpChg>
        <pc:grpChg chg="del">
          <ac:chgData name="Stefan Saroiu" userId="3fd66c69479db300" providerId="LiveId" clId="{C667E0B3-2036-4924-9EE7-44FCB3D5884F}" dt="2022-06-15T02:11:11.958" v="1174" actId="478"/>
          <ac:grpSpMkLst>
            <pc:docMk/>
            <pc:sldMk cId="3752428764" sldId="2216"/>
            <ac:grpSpMk id="91" creationId="{554A15FF-1BAC-4933-A1CB-940A211E4A59}"/>
          </ac:grpSpMkLst>
        </pc:grpChg>
        <pc:cxnChg chg="del">
          <ac:chgData name="Stefan Saroiu" userId="3fd66c69479db300" providerId="LiveId" clId="{C667E0B3-2036-4924-9EE7-44FCB3D5884F}" dt="2022-06-15T02:11:11.958" v="1174" actId="478"/>
          <ac:cxnSpMkLst>
            <pc:docMk/>
            <pc:sldMk cId="3752428764" sldId="2216"/>
            <ac:cxnSpMk id="16" creationId="{8BCA22E3-4160-425B-8B90-D68246451B87}"/>
          </ac:cxnSpMkLst>
        </pc:cxnChg>
        <pc:cxnChg chg="del">
          <ac:chgData name="Stefan Saroiu" userId="3fd66c69479db300" providerId="LiveId" clId="{C667E0B3-2036-4924-9EE7-44FCB3D5884F}" dt="2022-06-15T02:11:11.958" v="1174" actId="478"/>
          <ac:cxnSpMkLst>
            <pc:docMk/>
            <pc:sldMk cId="3752428764" sldId="2216"/>
            <ac:cxnSpMk id="17" creationId="{150B7FD7-A070-45CD-9FC4-E2E9BEAE91AD}"/>
          </ac:cxnSpMkLst>
        </pc:cxnChg>
        <pc:cxnChg chg="del">
          <ac:chgData name="Stefan Saroiu" userId="3fd66c69479db300" providerId="LiveId" clId="{C667E0B3-2036-4924-9EE7-44FCB3D5884F}" dt="2022-06-15T02:11:11.958" v="1174" actId="478"/>
          <ac:cxnSpMkLst>
            <pc:docMk/>
            <pc:sldMk cId="3752428764" sldId="2216"/>
            <ac:cxnSpMk id="21" creationId="{66505058-3414-4EE1-B1DF-9DCE59089123}"/>
          </ac:cxnSpMkLst>
        </pc:cxnChg>
        <pc:cxnChg chg="del">
          <ac:chgData name="Stefan Saroiu" userId="3fd66c69479db300" providerId="LiveId" clId="{C667E0B3-2036-4924-9EE7-44FCB3D5884F}" dt="2022-06-15T02:11:11.958" v="1174" actId="478"/>
          <ac:cxnSpMkLst>
            <pc:docMk/>
            <pc:sldMk cId="3752428764" sldId="2216"/>
            <ac:cxnSpMk id="22" creationId="{79908AE8-2F4D-489E-9F9B-26DE92E74B01}"/>
          </ac:cxnSpMkLst>
        </pc:cxnChg>
        <pc:cxnChg chg="del">
          <ac:chgData name="Stefan Saroiu" userId="3fd66c69479db300" providerId="LiveId" clId="{C667E0B3-2036-4924-9EE7-44FCB3D5884F}" dt="2022-06-15T02:11:11.958" v="1174" actId="478"/>
          <ac:cxnSpMkLst>
            <pc:docMk/>
            <pc:sldMk cId="3752428764" sldId="2216"/>
            <ac:cxnSpMk id="26" creationId="{835383CB-1FEB-4A4C-9FB5-3029A3036615}"/>
          </ac:cxnSpMkLst>
        </pc:cxnChg>
        <pc:cxnChg chg="del">
          <ac:chgData name="Stefan Saroiu" userId="3fd66c69479db300" providerId="LiveId" clId="{C667E0B3-2036-4924-9EE7-44FCB3D5884F}" dt="2022-06-15T02:11:11.958" v="1174" actId="478"/>
          <ac:cxnSpMkLst>
            <pc:docMk/>
            <pc:sldMk cId="3752428764" sldId="2216"/>
            <ac:cxnSpMk id="27" creationId="{AAB3F67A-8B5D-470F-A4B5-1F6CB38CE844}"/>
          </ac:cxnSpMkLst>
        </pc:cxnChg>
        <pc:cxnChg chg="del">
          <ac:chgData name="Stefan Saroiu" userId="3fd66c69479db300" providerId="LiveId" clId="{C667E0B3-2036-4924-9EE7-44FCB3D5884F}" dt="2022-06-15T02:11:11.958" v="1174" actId="478"/>
          <ac:cxnSpMkLst>
            <pc:docMk/>
            <pc:sldMk cId="3752428764" sldId="2216"/>
            <ac:cxnSpMk id="31" creationId="{81BB1C29-740C-438E-A320-58BCEFADAEF0}"/>
          </ac:cxnSpMkLst>
        </pc:cxnChg>
        <pc:cxnChg chg="del">
          <ac:chgData name="Stefan Saroiu" userId="3fd66c69479db300" providerId="LiveId" clId="{C667E0B3-2036-4924-9EE7-44FCB3D5884F}" dt="2022-06-15T02:11:11.958" v="1174" actId="478"/>
          <ac:cxnSpMkLst>
            <pc:docMk/>
            <pc:sldMk cId="3752428764" sldId="2216"/>
            <ac:cxnSpMk id="32" creationId="{DDD98EA1-AD37-4FEE-87D9-6A248D40C111}"/>
          </ac:cxnSpMkLst>
        </pc:cxnChg>
        <pc:cxnChg chg="del">
          <ac:chgData name="Stefan Saroiu" userId="3fd66c69479db300" providerId="LiveId" clId="{C667E0B3-2036-4924-9EE7-44FCB3D5884F}" dt="2022-06-15T02:11:11.958" v="1174" actId="478"/>
          <ac:cxnSpMkLst>
            <pc:docMk/>
            <pc:sldMk cId="3752428764" sldId="2216"/>
            <ac:cxnSpMk id="36" creationId="{397EA033-61D2-489A-9354-FCC39B3BB934}"/>
          </ac:cxnSpMkLst>
        </pc:cxnChg>
        <pc:cxnChg chg="del">
          <ac:chgData name="Stefan Saroiu" userId="3fd66c69479db300" providerId="LiveId" clId="{C667E0B3-2036-4924-9EE7-44FCB3D5884F}" dt="2022-06-15T02:11:11.958" v="1174" actId="478"/>
          <ac:cxnSpMkLst>
            <pc:docMk/>
            <pc:sldMk cId="3752428764" sldId="2216"/>
            <ac:cxnSpMk id="37" creationId="{CF9F9F09-8484-48C3-B117-3B57470F5FB0}"/>
          </ac:cxnSpMkLst>
        </pc:cxnChg>
        <pc:cxnChg chg="del">
          <ac:chgData name="Stefan Saroiu" userId="3fd66c69479db300" providerId="LiveId" clId="{C667E0B3-2036-4924-9EE7-44FCB3D5884F}" dt="2022-06-15T02:11:11.958" v="1174" actId="478"/>
          <ac:cxnSpMkLst>
            <pc:docMk/>
            <pc:sldMk cId="3752428764" sldId="2216"/>
            <ac:cxnSpMk id="41" creationId="{F6B89CFD-73AD-427B-9CDA-2FC1DC6466CB}"/>
          </ac:cxnSpMkLst>
        </pc:cxnChg>
        <pc:cxnChg chg="del">
          <ac:chgData name="Stefan Saroiu" userId="3fd66c69479db300" providerId="LiveId" clId="{C667E0B3-2036-4924-9EE7-44FCB3D5884F}" dt="2022-06-15T02:11:11.958" v="1174" actId="478"/>
          <ac:cxnSpMkLst>
            <pc:docMk/>
            <pc:sldMk cId="3752428764" sldId="2216"/>
            <ac:cxnSpMk id="42" creationId="{02FE4185-DFD6-47D1-8CDA-E6B340EEAC5B}"/>
          </ac:cxnSpMkLst>
        </pc:cxnChg>
        <pc:cxnChg chg="del">
          <ac:chgData name="Stefan Saroiu" userId="3fd66c69479db300" providerId="LiveId" clId="{C667E0B3-2036-4924-9EE7-44FCB3D5884F}" dt="2022-06-15T02:11:11.958" v="1174" actId="478"/>
          <ac:cxnSpMkLst>
            <pc:docMk/>
            <pc:sldMk cId="3752428764" sldId="2216"/>
            <ac:cxnSpMk id="46" creationId="{623BA432-8EFD-4965-BBD0-43C0041F3E74}"/>
          </ac:cxnSpMkLst>
        </pc:cxnChg>
        <pc:cxnChg chg="del">
          <ac:chgData name="Stefan Saroiu" userId="3fd66c69479db300" providerId="LiveId" clId="{C667E0B3-2036-4924-9EE7-44FCB3D5884F}" dt="2022-06-15T02:11:11.958" v="1174" actId="478"/>
          <ac:cxnSpMkLst>
            <pc:docMk/>
            <pc:sldMk cId="3752428764" sldId="2216"/>
            <ac:cxnSpMk id="47" creationId="{45AF7AE4-954A-402C-8C11-F61021793C9D}"/>
          </ac:cxnSpMkLst>
        </pc:cxnChg>
        <pc:cxnChg chg="del">
          <ac:chgData name="Stefan Saroiu" userId="3fd66c69479db300" providerId="LiveId" clId="{C667E0B3-2036-4924-9EE7-44FCB3D5884F}" dt="2022-06-15T02:11:11.958" v="1174" actId="478"/>
          <ac:cxnSpMkLst>
            <pc:docMk/>
            <pc:sldMk cId="3752428764" sldId="2216"/>
            <ac:cxnSpMk id="51" creationId="{01974A55-FE8A-4ACF-9C39-7962F2D3C99F}"/>
          </ac:cxnSpMkLst>
        </pc:cxnChg>
        <pc:cxnChg chg="del">
          <ac:chgData name="Stefan Saroiu" userId="3fd66c69479db300" providerId="LiveId" clId="{C667E0B3-2036-4924-9EE7-44FCB3D5884F}" dt="2022-06-15T02:11:11.958" v="1174" actId="478"/>
          <ac:cxnSpMkLst>
            <pc:docMk/>
            <pc:sldMk cId="3752428764" sldId="2216"/>
            <ac:cxnSpMk id="52" creationId="{90221EA4-A4F6-4EC3-B23B-B64FCAEE8455}"/>
          </ac:cxnSpMkLst>
        </pc:cxnChg>
        <pc:cxnChg chg="del">
          <ac:chgData name="Stefan Saroiu" userId="3fd66c69479db300" providerId="LiveId" clId="{C667E0B3-2036-4924-9EE7-44FCB3D5884F}" dt="2022-06-15T02:11:11.958" v="1174" actId="478"/>
          <ac:cxnSpMkLst>
            <pc:docMk/>
            <pc:sldMk cId="3752428764" sldId="2216"/>
            <ac:cxnSpMk id="56" creationId="{A283B192-FBDB-451E-8AC8-A2C715230389}"/>
          </ac:cxnSpMkLst>
        </pc:cxnChg>
        <pc:cxnChg chg="del">
          <ac:chgData name="Stefan Saroiu" userId="3fd66c69479db300" providerId="LiveId" clId="{C667E0B3-2036-4924-9EE7-44FCB3D5884F}" dt="2022-06-15T02:11:11.958" v="1174" actId="478"/>
          <ac:cxnSpMkLst>
            <pc:docMk/>
            <pc:sldMk cId="3752428764" sldId="2216"/>
            <ac:cxnSpMk id="57" creationId="{149AE728-D7CD-4956-B8B6-4AA954FC89D6}"/>
          </ac:cxnSpMkLst>
        </pc:cxnChg>
      </pc:sldChg>
      <pc:sldChg chg="del">
        <pc:chgData name="Stefan Saroiu" userId="3fd66c69479db300" providerId="LiveId" clId="{C667E0B3-2036-4924-9EE7-44FCB3D5884F}" dt="2022-06-15T02:41:32.645" v="3020" actId="2696"/>
        <pc:sldMkLst>
          <pc:docMk/>
          <pc:sldMk cId="3592680080" sldId="2217"/>
        </pc:sldMkLst>
      </pc:sldChg>
      <pc:sldChg chg="modSp mod">
        <pc:chgData name="Stefan Saroiu" userId="3fd66c69479db300" providerId="LiveId" clId="{C667E0B3-2036-4924-9EE7-44FCB3D5884F}" dt="2022-06-16T04:36:26.807" v="5697" actId="1038"/>
        <pc:sldMkLst>
          <pc:docMk/>
          <pc:sldMk cId="3848154612" sldId="2217"/>
        </pc:sldMkLst>
        <pc:spChg chg="mod">
          <ac:chgData name="Stefan Saroiu" userId="3fd66c69479db300" providerId="LiveId" clId="{C667E0B3-2036-4924-9EE7-44FCB3D5884F}" dt="2022-06-16T04:36:26.807" v="5697" actId="1038"/>
          <ac:spMkLst>
            <pc:docMk/>
            <pc:sldMk cId="3848154612" sldId="2217"/>
            <ac:spMk id="3" creationId="{C460928E-A3A9-2207-75DF-F4D1C10F8AFB}"/>
          </ac:spMkLst>
        </pc:spChg>
      </pc:sldChg>
      <pc:sldChg chg="del">
        <pc:chgData name="Stefan Saroiu" userId="3fd66c69479db300" providerId="LiveId" clId="{C667E0B3-2036-4924-9EE7-44FCB3D5884F}" dt="2022-06-15T02:41:32.645" v="3020" actId="2696"/>
        <pc:sldMkLst>
          <pc:docMk/>
          <pc:sldMk cId="862965094" sldId="2218"/>
        </pc:sldMkLst>
      </pc:sldChg>
      <pc:sldChg chg="modSp mod modNotesTx">
        <pc:chgData name="Stefan Saroiu" userId="3fd66c69479db300" providerId="LiveId" clId="{C667E0B3-2036-4924-9EE7-44FCB3D5884F}" dt="2022-06-16T21:21:00.244" v="7654" actId="20577"/>
        <pc:sldMkLst>
          <pc:docMk/>
          <pc:sldMk cId="3232118455" sldId="2218"/>
        </pc:sldMkLst>
        <pc:spChg chg="mod">
          <ac:chgData name="Stefan Saroiu" userId="3fd66c69479db300" providerId="LiveId" clId="{C667E0B3-2036-4924-9EE7-44FCB3D5884F}" dt="2022-06-16T21:20:36.493" v="7589" actId="20577"/>
          <ac:spMkLst>
            <pc:docMk/>
            <pc:sldMk cId="3232118455" sldId="2218"/>
            <ac:spMk id="3" creationId="{E187F590-4D93-13DB-0F86-8BA70E4AEFA7}"/>
          </ac:spMkLst>
        </pc:spChg>
      </pc:sldChg>
      <pc:sldChg chg="modSp mod modNotesTx">
        <pc:chgData name="Stefan Saroiu" userId="3fd66c69479db300" providerId="LiveId" clId="{C667E0B3-2036-4924-9EE7-44FCB3D5884F}" dt="2022-06-17T20:17:03.243" v="8234" actId="20577"/>
        <pc:sldMkLst>
          <pc:docMk/>
          <pc:sldMk cId="2174595009" sldId="2219"/>
        </pc:sldMkLst>
        <pc:spChg chg="mod">
          <ac:chgData name="Stefan Saroiu" userId="3fd66c69479db300" providerId="LiveId" clId="{C667E0B3-2036-4924-9EE7-44FCB3D5884F}" dt="2022-06-17T20:16:32.753" v="8128" actId="20577"/>
          <ac:spMkLst>
            <pc:docMk/>
            <pc:sldMk cId="2174595009" sldId="2219"/>
            <ac:spMk id="3" creationId="{712F8904-0BED-4D43-6E7F-E43C5D755E54}"/>
          </ac:spMkLst>
        </pc:spChg>
      </pc:sldChg>
      <pc:sldChg chg="del">
        <pc:chgData name="Stefan Saroiu" userId="3fd66c69479db300" providerId="LiveId" clId="{C667E0B3-2036-4924-9EE7-44FCB3D5884F}" dt="2022-06-15T02:41:32.645" v="3020" actId="2696"/>
        <pc:sldMkLst>
          <pc:docMk/>
          <pc:sldMk cId="2911311245" sldId="2219"/>
        </pc:sldMkLst>
      </pc:sldChg>
      <pc:sldChg chg="del">
        <pc:chgData name="Stefan Saroiu" userId="3fd66c69479db300" providerId="LiveId" clId="{C667E0B3-2036-4924-9EE7-44FCB3D5884F}" dt="2022-06-16T02:39:55.756" v="3992" actId="47"/>
        <pc:sldMkLst>
          <pc:docMk/>
          <pc:sldMk cId="3852369166" sldId="2220"/>
        </pc:sldMkLst>
      </pc:sldChg>
      <pc:sldChg chg="addSp delSp modSp mod addAnim delAnim modAnim modNotesTx">
        <pc:chgData name="Stefan Saroiu" userId="3fd66c69479db300" providerId="LiveId" clId="{C667E0B3-2036-4924-9EE7-44FCB3D5884F}" dt="2022-06-16T21:27:03.622" v="7655" actId="20577"/>
        <pc:sldMkLst>
          <pc:docMk/>
          <pc:sldMk cId="3794149610" sldId="2221"/>
        </pc:sldMkLst>
        <pc:spChg chg="mod ord">
          <ac:chgData name="Stefan Saroiu" userId="3fd66c69479db300" providerId="LiveId" clId="{C667E0B3-2036-4924-9EE7-44FCB3D5884F}" dt="2022-06-16T03:14:25.905" v="4565" actId="1076"/>
          <ac:spMkLst>
            <pc:docMk/>
            <pc:sldMk cId="3794149610" sldId="2221"/>
            <ac:spMk id="3" creationId="{39BAD600-FC75-B39F-0DB0-61E6C74A503B}"/>
          </ac:spMkLst>
        </pc:spChg>
        <pc:spChg chg="mod topLvl">
          <ac:chgData name="Stefan Saroiu" userId="3fd66c69479db300" providerId="LiveId" clId="{C667E0B3-2036-4924-9EE7-44FCB3D5884F}" dt="2022-06-16T03:10:39.231" v="4504" actId="164"/>
          <ac:spMkLst>
            <pc:docMk/>
            <pc:sldMk cId="3794149610" sldId="2221"/>
            <ac:spMk id="8" creationId="{EFD9F15A-F734-4E23-A2AB-F56D8AFE3D07}"/>
          </ac:spMkLst>
        </pc:spChg>
        <pc:spChg chg="del mod">
          <ac:chgData name="Stefan Saroiu" userId="3fd66c69479db300" providerId="LiveId" clId="{C667E0B3-2036-4924-9EE7-44FCB3D5884F}" dt="2022-06-16T02:41:49.420" v="4001" actId="478"/>
          <ac:spMkLst>
            <pc:docMk/>
            <pc:sldMk cId="3794149610" sldId="2221"/>
            <ac:spMk id="9" creationId="{5A33618D-DEAA-4DBE-96A4-DD568E6C30A0}"/>
          </ac:spMkLst>
        </pc:spChg>
        <pc:spChg chg="add del mod">
          <ac:chgData name="Stefan Saroiu" userId="3fd66c69479db300" providerId="LiveId" clId="{C667E0B3-2036-4924-9EE7-44FCB3D5884F}" dt="2022-06-16T02:41:45.952" v="4000" actId="478"/>
          <ac:spMkLst>
            <pc:docMk/>
            <pc:sldMk cId="3794149610" sldId="2221"/>
            <ac:spMk id="11" creationId="{5D0997C6-2F76-485F-B8B6-CF352D68DF39}"/>
          </ac:spMkLst>
        </pc:spChg>
        <pc:spChg chg="add del mod">
          <ac:chgData name="Stefan Saroiu" userId="3fd66c69479db300" providerId="LiveId" clId="{C667E0B3-2036-4924-9EE7-44FCB3D5884F}" dt="2022-06-16T02:41:53.980" v="4002" actId="478"/>
          <ac:spMkLst>
            <pc:docMk/>
            <pc:sldMk cId="3794149610" sldId="2221"/>
            <ac:spMk id="24" creationId="{48255589-D8A2-4157-85DD-E6B4EEFE5F69}"/>
          </ac:spMkLst>
        </pc:spChg>
        <pc:spChg chg="mod">
          <ac:chgData name="Stefan Saroiu" userId="3fd66c69479db300" providerId="LiveId" clId="{C667E0B3-2036-4924-9EE7-44FCB3D5884F}" dt="2022-06-16T02:41:59.315" v="4003"/>
          <ac:spMkLst>
            <pc:docMk/>
            <pc:sldMk cId="3794149610" sldId="2221"/>
            <ac:spMk id="29" creationId="{19B37404-FA2D-41B2-ADE2-71638544B70A}"/>
          </ac:spMkLst>
        </pc:spChg>
        <pc:spChg chg="mod">
          <ac:chgData name="Stefan Saroiu" userId="3fd66c69479db300" providerId="LiveId" clId="{C667E0B3-2036-4924-9EE7-44FCB3D5884F}" dt="2022-06-16T02:41:59.315" v="4003"/>
          <ac:spMkLst>
            <pc:docMk/>
            <pc:sldMk cId="3794149610" sldId="2221"/>
            <ac:spMk id="30" creationId="{72C141B0-34D3-4C13-B77C-6C53B8698146}"/>
          </ac:spMkLst>
        </pc:spChg>
        <pc:spChg chg="mod">
          <ac:chgData name="Stefan Saroiu" userId="3fd66c69479db300" providerId="LiveId" clId="{C667E0B3-2036-4924-9EE7-44FCB3D5884F}" dt="2022-06-16T02:41:59.315" v="4003"/>
          <ac:spMkLst>
            <pc:docMk/>
            <pc:sldMk cId="3794149610" sldId="2221"/>
            <ac:spMk id="32" creationId="{70D7705A-473A-42A9-B2C0-B605F041F998}"/>
          </ac:spMkLst>
        </pc:spChg>
        <pc:spChg chg="add del mod">
          <ac:chgData name="Stefan Saroiu" userId="3fd66c69479db300" providerId="LiveId" clId="{C667E0B3-2036-4924-9EE7-44FCB3D5884F}" dt="2022-06-16T02:42:01.286" v="4004"/>
          <ac:spMkLst>
            <pc:docMk/>
            <pc:sldMk cId="3794149610" sldId="2221"/>
            <ac:spMk id="45" creationId="{9712AAC2-BEFA-421B-8BFA-935319BB7FCD}"/>
          </ac:spMkLst>
        </pc:spChg>
        <pc:spChg chg="add del mod">
          <ac:chgData name="Stefan Saroiu" userId="3fd66c69479db300" providerId="LiveId" clId="{C667E0B3-2036-4924-9EE7-44FCB3D5884F}" dt="2022-06-16T02:42:11.983" v="4009"/>
          <ac:spMkLst>
            <pc:docMk/>
            <pc:sldMk cId="3794149610" sldId="2221"/>
            <ac:spMk id="46" creationId="{2775743B-69F3-4B71-9312-4F4815208776}"/>
          </ac:spMkLst>
        </pc:spChg>
        <pc:spChg chg="add mod">
          <ac:chgData name="Stefan Saroiu" userId="3fd66c69479db300" providerId="LiveId" clId="{C667E0B3-2036-4924-9EE7-44FCB3D5884F}" dt="2022-06-16T03:21:57.147" v="4780" actId="20577"/>
          <ac:spMkLst>
            <pc:docMk/>
            <pc:sldMk cId="3794149610" sldId="2221"/>
            <ac:spMk id="47" creationId="{23298961-D695-44A2-8F67-7A4CD2B602FE}"/>
          </ac:spMkLst>
        </pc:spChg>
        <pc:spChg chg="add mod">
          <ac:chgData name="Stefan Saroiu" userId="3fd66c69479db300" providerId="LiveId" clId="{C667E0B3-2036-4924-9EE7-44FCB3D5884F}" dt="2022-06-16T03:18:56.973" v="4628" actId="1076"/>
          <ac:spMkLst>
            <pc:docMk/>
            <pc:sldMk cId="3794149610" sldId="2221"/>
            <ac:spMk id="50" creationId="{A4183609-E6E8-423B-99CC-7C1B5C1C2921}"/>
          </ac:spMkLst>
        </pc:spChg>
        <pc:spChg chg="mod topLvl">
          <ac:chgData name="Stefan Saroiu" userId="3fd66c69479db300" providerId="LiveId" clId="{C667E0B3-2036-4924-9EE7-44FCB3D5884F}" dt="2022-06-16T03:11:50.211" v="4517" actId="164"/>
          <ac:spMkLst>
            <pc:docMk/>
            <pc:sldMk cId="3794149610" sldId="2221"/>
            <ac:spMk id="159" creationId="{0A1A0A84-D2B0-4590-9EB3-CB4A79BC59F9}"/>
          </ac:spMkLst>
        </pc:spChg>
        <pc:spChg chg="mod">
          <ac:chgData name="Stefan Saroiu" userId="3fd66c69479db300" providerId="LiveId" clId="{C667E0B3-2036-4924-9EE7-44FCB3D5884F}" dt="2022-06-16T03:12:51.748" v="4549"/>
          <ac:spMkLst>
            <pc:docMk/>
            <pc:sldMk cId="3794149610" sldId="2221"/>
            <ac:spMk id="165" creationId="{788C2B0E-B632-414A-81EC-EC5362DB88FB}"/>
          </ac:spMkLst>
        </pc:spChg>
        <pc:spChg chg="mod">
          <ac:chgData name="Stefan Saroiu" userId="3fd66c69479db300" providerId="LiveId" clId="{C667E0B3-2036-4924-9EE7-44FCB3D5884F}" dt="2022-06-16T03:13:21.310" v="4557"/>
          <ac:spMkLst>
            <pc:docMk/>
            <pc:sldMk cId="3794149610" sldId="2221"/>
            <ac:spMk id="168" creationId="{E651B1DB-0F23-47C3-A005-51BBF907638D}"/>
          </ac:spMkLst>
        </pc:spChg>
        <pc:spChg chg="mod">
          <ac:chgData name="Stefan Saroiu" userId="3fd66c69479db300" providerId="LiveId" clId="{C667E0B3-2036-4924-9EE7-44FCB3D5884F}" dt="2022-06-16T03:13:37.494" v="4560"/>
          <ac:spMkLst>
            <pc:docMk/>
            <pc:sldMk cId="3794149610" sldId="2221"/>
            <ac:spMk id="171" creationId="{8F3406F8-4CF8-43F2-BFFA-02AD60243670}"/>
          </ac:spMkLst>
        </pc:spChg>
        <pc:spChg chg="add mod">
          <ac:chgData name="Stefan Saroiu" userId="3fd66c69479db300" providerId="LiveId" clId="{C667E0B3-2036-4924-9EE7-44FCB3D5884F}" dt="2022-06-16T03:16:55.682" v="4593" actId="1076"/>
          <ac:spMkLst>
            <pc:docMk/>
            <pc:sldMk cId="3794149610" sldId="2221"/>
            <ac:spMk id="174" creationId="{FA6A25F2-5254-4650-9825-23CEC6B5BEE4}"/>
          </ac:spMkLst>
        </pc:spChg>
        <pc:spChg chg="add del mod">
          <ac:chgData name="Stefan Saroiu" userId="3fd66c69479db300" providerId="LiveId" clId="{C667E0B3-2036-4924-9EE7-44FCB3D5884F}" dt="2022-06-16T03:17:04.219" v="4595"/>
          <ac:spMkLst>
            <pc:docMk/>
            <pc:sldMk cId="3794149610" sldId="2221"/>
            <ac:spMk id="175" creationId="{D9CEE8D2-3A16-47C4-8702-B8F5F25F2F9E}"/>
          </ac:spMkLst>
        </pc:spChg>
        <pc:spChg chg="add mod">
          <ac:chgData name="Stefan Saroiu" userId="3fd66c69479db300" providerId="LiveId" clId="{C667E0B3-2036-4924-9EE7-44FCB3D5884F}" dt="2022-06-16T03:17:52.889" v="4620" actId="1076"/>
          <ac:spMkLst>
            <pc:docMk/>
            <pc:sldMk cId="3794149610" sldId="2221"/>
            <ac:spMk id="176" creationId="{9C757219-7D89-49E6-B73A-89FC9D381C21}"/>
          </ac:spMkLst>
        </pc:spChg>
        <pc:spChg chg="add mod">
          <ac:chgData name="Stefan Saroiu" userId="3fd66c69479db300" providerId="LiveId" clId="{C667E0B3-2036-4924-9EE7-44FCB3D5884F}" dt="2022-06-16T03:30:52.452" v="5019" actId="20577"/>
          <ac:spMkLst>
            <pc:docMk/>
            <pc:sldMk cId="3794149610" sldId="2221"/>
            <ac:spMk id="177" creationId="{8DCEDFF2-B5EA-483A-9C0E-35C36A010584}"/>
          </ac:spMkLst>
        </pc:spChg>
        <pc:spChg chg="add mod">
          <ac:chgData name="Stefan Saroiu" userId="3fd66c69479db300" providerId="LiveId" clId="{C667E0B3-2036-4924-9EE7-44FCB3D5884F}" dt="2022-06-16T03:24:00.372" v="4835" actId="1035"/>
          <ac:spMkLst>
            <pc:docMk/>
            <pc:sldMk cId="3794149610" sldId="2221"/>
            <ac:spMk id="180" creationId="{71932C7A-5BC3-4B7D-BBE2-88ACBA62C24B}"/>
          </ac:spMkLst>
        </pc:spChg>
        <pc:grpChg chg="add del mod ord">
          <ac:chgData name="Stefan Saroiu" userId="3fd66c69479db300" providerId="LiveId" clId="{C667E0B3-2036-4924-9EE7-44FCB3D5884F}" dt="2022-06-16T02:47:52.525" v="4494" actId="165"/>
          <ac:grpSpMkLst>
            <pc:docMk/>
            <pc:sldMk cId="3794149610" sldId="2221"/>
            <ac:grpSpMk id="5" creationId="{399DE438-CCFA-4ABB-82FD-530CEA776764}"/>
          </ac:grpSpMkLst>
        </pc:grpChg>
        <pc:grpChg chg="add del mod">
          <ac:chgData name="Stefan Saroiu" userId="3fd66c69479db300" providerId="LiveId" clId="{C667E0B3-2036-4924-9EE7-44FCB3D5884F}" dt="2022-06-16T02:44:43.923" v="4158" actId="478"/>
          <ac:grpSpMkLst>
            <pc:docMk/>
            <pc:sldMk cId="3794149610" sldId="2221"/>
            <ac:grpSpMk id="12" creationId="{B7498868-9B92-47CA-9746-37E356C7A65C}"/>
          </ac:grpSpMkLst>
        </pc:grpChg>
        <pc:grpChg chg="add del mod">
          <ac:chgData name="Stefan Saroiu" userId="3fd66c69479db300" providerId="LiveId" clId="{C667E0B3-2036-4924-9EE7-44FCB3D5884F}" dt="2022-06-16T02:42:01.286" v="4004"/>
          <ac:grpSpMkLst>
            <pc:docMk/>
            <pc:sldMk cId="3794149610" sldId="2221"/>
            <ac:grpSpMk id="26" creationId="{55281C14-8631-4E90-B545-7857596FF094}"/>
          </ac:grpSpMkLst>
        </pc:grpChg>
        <pc:grpChg chg="add del mod">
          <ac:chgData name="Stefan Saroiu" userId="3fd66c69479db300" providerId="LiveId" clId="{C667E0B3-2036-4924-9EE7-44FCB3D5884F}" dt="2022-06-16T02:42:01.286" v="4004"/>
          <ac:grpSpMkLst>
            <pc:docMk/>
            <pc:sldMk cId="3794149610" sldId="2221"/>
            <ac:grpSpMk id="33" creationId="{2E41FE7D-2D37-4ABE-98CB-1F9E4EE87F0F}"/>
          </ac:grpSpMkLst>
        </pc:grpChg>
        <pc:grpChg chg="add del mod">
          <ac:chgData name="Stefan Saroiu" userId="3fd66c69479db300" providerId="LiveId" clId="{C667E0B3-2036-4924-9EE7-44FCB3D5884F}" dt="2022-06-16T03:21:31.953" v="4749" actId="478"/>
          <ac:grpSpMkLst>
            <pc:docMk/>
            <pc:sldMk cId="3794149610" sldId="2221"/>
            <ac:grpSpMk id="155" creationId="{FC890DF0-3789-4DBC-94A9-590DD3504EEC}"/>
          </ac:grpSpMkLst>
        </pc:grpChg>
        <pc:grpChg chg="add del mod">
          <ac:chgData name="Stefan Saroiu" userId="3fd66c69479db300" providerId="LiveId" clId="{C667E0B3-2036-4924-9EE7-44FCB3D5884F}" dt="2022-06-16T03:10:58.359" v="4508" actId="165"/>
          <ac:grpSpMkLst>
            <pc:docMk/>
            <pc:sldMk cId="3794149610" sldId="2221"/>
            <ac:grpSpMk id="156" creationId="{C826F0AB-E79B-4F49-B290-7674F9A52D0A}"/>
          </ac:grpSpMkLst>
        </pc:grpChg>
        <pc:grpChg chg="add mod">
          <ac:chgData name="Stefan Saroiu" userId="3fd66c69479db300" providerId="LiveId" clId="{C667E0B3-2036-4924-9EE7-44FCB3D5884F}" dt="2022-06-16T03:13:01.656" v="4553" actId="1076"/>
          <ac:grpSpMkLst>
            <pc:docMk/>
            <pc:sldMk cId="3794149610" sldId="2221"/>
            <ac:grpSpMk id="163" creationId="{0C630660-9179-4844-95D5-0FB5A161978D}"/>
          </ac:grpSpMkLst>
        </pc:grpChg>
        <pc:grpChg chg="add mod">
          <ac:chgData name="Stefan Saroiu" userId="3fd66c69479db300" providerId="LiveId" clId="{C667E0B3-2036-4924-9EE7-44FCB3D5884F}" dt="2022-06-16T03:13:10.172" v="4554" actId="1076"/>
          <ac:grpSpMkLst>
            <pc:docMk/>
            <pc:sldMk cId="3794149610" sldId="2221"/>
            <ac:grpSpMk id="164" creationId="{61AA6A93-9FA3-425A-A11F-EB7668581CE2}"/>
          </ac:grpSpMkLst>
        </pc:grpChg>
        <pc:grpChg chg="add mod">
          <ac:chgData name="Stefan Saroiu" userId="3fd66c69479db300" providerId="LiveId" clId="{C667E0B3-2036-4924-9EE7-44FCB3D5884F}" dt="2022-06-16T03:13:28.181" v="4558" actId="1076"/>
          <ac:grpSpMkLst>
            <pc:docMk/>
            <pc:sldMk cId="3794149610" sldId="2221"/>
            <ac:grpSpMk id="167" creationId="{F3A2F0D5-BDBA-4DFE-BCFE-3968AC76D0D3}"/>
          </ac:grpSpMkLst>
        </pc:grpChg>
        <pc:grpChg chg="add mod">
          <ac:chgData name="Stefan Saroiu" userId="3fd66c69479db300" providerId="LiveId" clId="{C667E0B3-2036-4924-9EE7-44FCB3D5884F}" dt="2022-06-16T03:13:52.432" v="4562" actId="1035"/>
          <ac:grpSpMkLst>
            <pc:docMk/>
            <pc:sldMk cId="3794149610" sldId="2221"/>
            <ac:grpSpMk id="170" creationId="{F36EEE07-2146-4C6F-AF7F-7437676D0166}"/>
          </ac:grpSpMkLst>
        </pc:grpChg>
        <pc:grpChg chg="add mod">
          <ac:chgData name="Stefan Saroiu" userId="3fd66c69479db300" providerId="LiveId" clId="{C667E0B3-2036-4924-9EE7-44FCB3D5884F}" dt="2022-06-16T03:21:46.440" v="4753" actId="20577"/>
          <ac:grpSpMkLst>
            <pc:docMk/>
            <pc:sldMk cId="3794149610" sldId="2221"/>
            <ac:grpSpMk id="173" creationId="{B9BA9507-3A8A-4E46-9DF3-48DC5EC1BEC6}"/>
          </ac:grpSpMkLst>
        </pc:grpChg>
        <pc:cxnChg chg="add mod ord">
          <ac:chgData name="Stefan Saroiu" userId="3fd66c69479db300" providerId="LiveId" clId="{C667E0B3-2036-4924-9EE7-44FCB3D5884F}" dt="2022-06-16T03:24:44.949" v="4837" actId="167"/>
          <ac:cxnSpMkLst>
            <pc:docMk/>
            <pc:sldMk cId="3794149610" sldId="2221"/>
            <ac:cxnSpMk id="4" creationId="{B7B4F10A-A948-4E28-8F13-C0E236C7FA68}"/>
          </ac:cxnSpMkLst>
        </pc:cxnChg>
        <pc:cxnChg chg="mod topLvl">
          <ac:chgData name="Stefan Saroiu" userId="3fd66c69479db300" providerId="LiveId" clId="{C667E0B3-2036-4924-9EE7-44FCB3D5884F}" dt="2022-06-16T03:10:39.231" v="4504" actId="164"/>
          <ac:cxnSpMkLst>
            <pc:docMk/>
            <pc:sldMk cId="3794149610" sldId="2221"/>
            <ac:cxnSpMk id="6" creationId="{BE230470-AA9F-45A0-9CAB-92F4EF460030}"/>
          </ac:cxnSpMkLst>
        </pc:cxnChg>
        <pc:cxnChg chg="mod topLvl">
          <ac:chgData name="Stefan Saroiu" userId="3fd66c69479db300" providerId="LiveId" clId="{C667E0B3-2036-4924-9EE7-44FCB3D5884F}" dt="2022-06-16T03:10:39.231" v="4504" actId="164"/>
          <ac:cxnSpMkLst>
            <pc:docMk/>
            <pc:sldMk cId="3794149610" sldId="2221"/>
            <ac:cxnSpMk id="7" creationId="{7551B88E-7312-4AAE-9EBC-8D1C66B8CB58}"/>
          </ac:cxnSpMkLst>
        </pc:cxnChg>
        <pc:cxnChg chg="mod topLvl">
          <ac:chgData name="Stefan Saroiu" userId="3fd66c69479db300" providerId="LiveId" clId="{C667E0B3-2036-4924-9EE7-44FCB3D5884F}" dt="2022-06-16T03:10:39.231" v="4504" actId="164"/>
          <ac:cxnSpMkLst>
            <pc:docMk/>
            <pc:sldMk cId="3794149610" sldId="2221"/>
            <ac:cxnSpMk id="10" creationId="{0F28C961-B54C-4A00-B6C8-2135350D33C7}"/>
          </ac:cxnSpMkLst>
        </pc:cxnChg>
        <pc:cxnChg chg="mod">
          <ac:chgData name="Stefan Saroiu" userId="3fd66c69479db300" providerId="LiveId" clId="{C667E0B3-2036-4924-9EE7-44FCB3D5884F}" dt="2022-06-16T02:41:33.045" v="3995"/>
          <ac:cxnSpMkLst>
            <pc:docMk/>
            <pc:sldMk cId="3794149610" sldId="2221"/>
            <ac:cxnSpMk id="13" creationId="{C92ABF6E-86A5-4542-BB27-4865B017AA24}"/>
          </ac:cxnSpMkLst>
        </pc:cxnChg>
        <pc:cxnChg chg="mod">
          <ac:chgData name="Stefan Saroiu" userId="3fd66c69479db300" providerId="LiveId" clId="{C667E0B3-2036-4924-9EE7-44FCB3D5884F}" dt="2022-06-16T02:41:33.045" v="3995"/>
          <ac:cxnSpMkLst>
            <pc:docMk/>
            <pc:sldMk cId="3794149610" sldId="2221"/>
            <ac:cxnSpMk id="14" creationId="{8EECCA61-3222-4F71-9B47-CC2986424994}"/>
          </ac:cxnSpMkLst>
        </pc:cxnChg>
        <pc:cxnChg chg="mod">
          <ac:chgData name="Stefan Saroiu" userId="3fd66c69479db300" providerId="LiveId" clId="{C667E0B3-2036-4924-9EE7-44FCB3D5884F}" dt="2022-06-16T02:41:33.045" v="3995"/>
          <ac:cxnSpMkLst>
            <pc:docMk/>
            <pc:sldMk cId="3794149610" sldId="2221"/>
            <ac:cxnSpMk id="15" creationId="{13334483-2706-45C5-89FC-BF80730AD4DC}"/>
          </ac:cxnSpMkLst>
        </pc:cxnChg>
        <pc:cxnChg chg="add del mod">
          <ac:chgData name="Stefan Saroiu" userId="3fd66c69479db300" providerId="LiveId" clId="{C667E0B3-2036-4924-9EE7-44FCB3D5884F}" dt="2022-06-16T02:44:46.608" v="4159" actId="478"/>
          <ac:cxnSpMkLst>
            <pc:docMk/>
            <pc:sldMk cId="3794149610" sldId="2221"/>
            <ac:cxnSpMk id="16" creationId="{3EC779F9-FEE7-4B57-BDA8-16584400C78F}"/>
          </ac:cxnSpMkLst>
        </pc:cxnChg>
        <pc:cxnChg chg="add mod">
          <ac:chgData name="Stefan Saroiu" userId="3fd66c69479db300" providerId="LiveId" clId="{C667E0B3-2036-4924-9EE7-44FCB3D5884F}" dt="2022-06-16T02:43:42.228" v="4062" actId="1076"/>
          <ac:cxnSpMkLst>
            <pc:docMk/>
            <pc:sldMk cId="3794149610" sldId="2221"/>
            <ac:cxnSpMk id="17" creationId="{ADA79929-9E96-4BA2-943F-304F85923C9D}"/>
          </ac:cxnSpMkLst>
        </pc:cxnChg>
        <pc:cxnChg chg="add mod">
          <ac:chgData name="Stefan Saroiu" userId="3fd66c69479db300" providerId="LiveId" clId="{C667E0B3-2036-4924-9EE7-44FCB3D5884F}" dt="2022-06-16T02:43:42.228" v="4062" actId="1076"/>
          <ac:cxnSpMkLst>
            <pc:docMk/>
            <pc:sldMk cId="3794149610" sldId="2221"/>
            <ac:cxnSpMk id="18" creationId="{CB4122F6-CC6E-4B20-995C-738D1650BF8C}"/>
          </ac:cxnSpMkLst>
        </pc:cxnChg>
        <pc:cxnChg chg="add del mod">
          <ac:chgData name="Stefan Saroiu" userId="3fd66c69479db300" providerId="LiveId" clId="{C667E0B3-2036-4924-9EE7-44FCB3D5884F}" dt="2022-06-16T02:45:23.742" v="4251" actId="478"/>
          <ac:cxnSpMkLst>
            <pc:docMk/>
            <pc:sldMk cId="3794149610" sldId="2221"/>
            <ac:cxnSpMk id="19" creationId="{68818ECE-573E-4BC0-86FD-67D5E4CD1100}"/>
          </ac:cxnSpMkLst>
        </pc:cxnChg>
        <pc:cxnChg chg="add del mod">
          <ac:chgData name="Stefan Saroiu" userId="3fd66c69479db300" providerId="LiveId" clId="{C667E0B3-2036-4924-9EE7-44FCB3D5884F}" dt="2022-06-16T02:45:23.742" v="4251" actId="478"/>
          <ac:cxnSpMkLst>
            <pc:docMk/>
            <pc:sldMk cId="3794149610" sldId="2221"/>
            <ac:cxnSpMk id="20" creationId="{FB632495-F7BE-4489-BB52-D2AC9BB40200}"/>
          </ac:cxnSpMkLst>
        </pc:cxnChg>
        <pc:cxnChg chg="add del mod">
          <ac:chgData name="Stefan Saroiu" userId="3fd66c69479db300" providerId="LiveId" clId="{C667E0B3-2036-4924-9EE7-44FCB3D5884F}" dt="2022-06-16T02:45:23.742" v="4251" actId="478"/>
          <ac:cxnSpMkLst>
            <pc:docMk/>
            <pc:sldMk cId="3794149610" sldId="2221"/>
            <ac:cxnSpMk id="21" creationId="{63C3FE4B-F327-430E-A2AE-B6539B885E62}"/>
          </ac:cxnSpMkLst>
        </pc:cxnChg>
        <pc:cxnChg chg="add del mod">
          <ac:chgData name="Stefan Saroiu" userId="3fd66c69479db300" providerId="LiveId" clId="{C667E0B3-2036-4924-9EE7-44FCB3D5884F}" dt="2022-06-16T02:45:23.742" v="4251" actId="478"/>
          <ac:cxnSpMkLst>
            <pc:docMk/>
            <pc:sldMk cId="3794149610" sldId="2221"/>
            <ac:cxnSpMk id="22" creationId="{978510C0-939C-4FA6-A284-946F832C565A}"/>
          </ac:cxnSpMkLst>
        </pc:cxnChg>
        <pc:cxnChg chg="add del mod">
          <ac:chgData name="Stefan Saroiu" userId="3fd66c69479db300" providerId="LiveId" clId="{C667E0B3-2036-4924-9EE7-44FCB3D5884F}" dt="2022-06-16T02:46:23.877" v="4332" actId="478"/>
          <ac:cxnSpMkLst>
            <pc:docMk/>
            <pc:sldMk cId="3794149610" sldId="2221"/>
            <ac:cxnSpMk id="23" creationId="{E569F6BE-CCA8-4554-A0CE-2B4E2746E604}"/>
          </ac:cxnSpMkLst>
        </pc:cxnChg>
        <pc:cxnChg chg="add del mod">
          <ac:chgData name="Stefan Saroiu" userId="3fd66c69479db300" providerId="LiveId" clId="{C667E0B3-2036-4924-9EE7-44FCB3D5884F}" dt="2022-06-16T02:42:01.286" v="4004"/>
          <ac:cxnSpMkLst>
            <pc:docMk/>
            <pc:sldMk cId="3794149610" sldId="2221"/>
            <ac:cxnSpMk id="25" creationId="{C2124928-309B-42DF-A240-D74994A622F7}"/>
          </ac:cxnSpMkLst>
        </pc:cxnChg>
        <pc:cxnChg chg="mod">
          <ac:chgData name="Stefan Saroiu" userId="3fd66c69479db300" providerId="LiveId" clId="{C667E0B3-2036-4924-9EE7-44FCB3D5884F}" dt="2022-06-16T02:41:59.315" v="4003"/>
          <ac:cxnSpMkLst>
            <pc:docMk/>
            <pc:sldMk cId="3794149610" sldId="2221"/>
            <ac:cxnSpMk id="27" creationId="{B991683F-776E-42DF-B829-DAC7299647FE}"/>
          </ac:cxnSpMkLst>
        </pc:cxnChg>
        <pc:cxnChg chg="mod">
          <ac:chgData name="Stefan Saroiu" userId="3fd66c69479db300" providerId="LiveId" clId="{C667E0B3-2036-4924-9EE7-44FCB3D5884F}" dt="2022-06-16T02:41:59.315" v="4003"/>
          <ac:cxnSpMkLst>
            <pc:docMk/>
            <pc:sldMk cId="3794149610" sldId="2221"/>
            <ac:cxnSpMk id="28" creationId="{250BD3B6-6121-438D-BE4A-366E8B261E25}"/>
          </ac:cxnSpMkLst>
        </pc:cxnChg>
        <pc:cxnChg chg="mod">
          <ac:chgData name="Stefan Saroiu" userId="3fd66c69479db300" providerId="LiveId" clId="{C667E0B3-2036-4924-9EE7-44FCB3D5884F}" dt="2022-06-16T02:41:59.315" v="4003"/>
          <ac:cxnSpMkLst>
            <pc:docMk/>
            <pc:sldMk cId="3794149610" sldId="2221"/>
            <ac:cxnSpMk id="31" creationId="{805F9446-79FD-45F3-9BEE-8E5CC8CB3E3B}"/>
          </ac:cxnSpMkLst>
        </pc:cxnChg>
        <pc:cxnChg chg="mod">
          <ac:chgData name="Stefan Saroiu" userId="3fd66c69479db300" providerId="LiveId" clId="{C667E0B3-2036-4924-9EE7-44FCB3D5884F}" dt="2022-06-16T02:41:59.315" v="4003"/>
          <ac:cxnSpMkLst>
            <pc:docMk/>
            <pc:sldMk cId="3794149610" sldId="2221"/>
            <ac:cxnSpMk id="34" creationId="{18727669-1FBE-4361-AEA1-078BA3606A7B}"/>
          </ac:cxnSpMkLst>
        </pc:cxnChg>
        <pc:cxnChg chg="mod">
          <ac:chgData name="Stefan Saroiu" userId="3fd66c69479db300" providerId="LiveId" clId="{C667E0B3-2036-4924-9EE7-44FCB3D5884F}" dt="2022-06-16T02:41:59.315" v="4003"/>
          <ac:cxnSpMkLst>
            <pc:docMk/>
            <pc:sldMk cId="3794149610" sldId="2221"/>
            <ac:cxnSpMk id="35" creationId="{ABF06512-356C-44D4-83AC-9A8915013AE2}"/>
          </ac:cxnSpMkLst>
        </pc:cxnChg>
        <pc:cxnChg chg="mod">
          <ac:chgData name="Stefan Saroiu" userId="3fd66c69479db300" providerId="LiveId" clId="{C667E0B3-2036-4924-9EE7-44FCB3D5884F}" dt="2022-06-16T02:41:59.315" v="4003"/>
          <ac:cxnSpMkLst>
            <pc:docMk/>
            <pc:sldMk cId="3794149610" sldId="2221"/>
            <ac:cxnSpMk id="36" creationId="{B2F71FE4-3B29-42D7-BAB0-04C61462BF0D}"/>
          </ac:cxnSpMkLst>
        </pc:cxnChg>
        <pc:cxnChg chg="add del mod">
          <ac:chgData name="Stefan Saroiu" userId="3fd66c69479db300" providerId="LiveId" clId="{C667E0B3-2036-4924-9EE7-44FCB3D5884F}" dt="2022-06-16T02:42:01.286" v="4004"/>
          <ac:cxnSpMkLst>
            <pc:docMk/>
            <pc:sldMk cId="3794149610" sldId="2221"/>
            <ac:cxnSpMk id="37" creationId="{5AA44FE0-7C2D-4014-9CE6-3BE328B94A24}"/>
          </ac:cxnSpMkLst>
        </pc:cxnChg>
        <pc:cxnChg chg="add del mod">
          <ac:chgData name="Stefan Saroiu" userId="3fd66c69479db300" providerId="LiveId" clId="{C667E0B3-2036-4924-9EE7-44FCB3D5884F}" dt="2022-06-16T02:42:01.286" v="4004"/>
          <ac:cxnSpMkLst>
            <pc:docMk/>
            <pc:sldMk cId="3794149610" sldId="2221"/>
            <ac:cxnSpMk id="38" creationId="{6F6C30C7-6946-4275-B5D5-66173B1F4767}"/>
          </ac:cxnSpMkLst>
        </pc:cxnChg>
        <pc:cxnChg chg="add del mod">
          <ac:chgData name="Stefan Saroiu" userId="3fd66c69479db300" providerId="LiveId" clId="{C667E0B3-2036-4924-9EE7-44FCB3D5884F}" dt="2022-06-16T02:42:01.286" v="4004"/>
          <ac:cxnSpMkLst>
            <pc:docMk/>
            <pc:sldMk cId="3794149610" sldId="2221"/>
            <ac:cxnSpMk id="39" creationId="{6748F22A-665B-4DE7-A87E-607E2962C9B6}"/>
          </ac:cxnSpMkLst>
        </pc:cxnChg>
        <pc:cxnChg chg="add del mod">
          <ac:chgData name="Stefan Saroiu" userId="3fd66c69479db300" providerId="LiveId" clId="{C667E0B3-2036-4924-9EE7-44FCB3D5884F}" dt="2022-06-16T02:42:01.286" v="4004"/>
          <ac:cxnSpMkLst>
            <pc:docMk/>
            <pc:sldMk cId="3794149610" sldId="2221"/>
            <ac:cxnSpMk id="40" creationId="{BBD1A755-C0E1-45DA-97E2-DB6A5391D603}"/>
          </ac:cxnSpMkLst>
        </pc:cxnChg>
        <pc:cxnChg chg="add del mod">
          <ac:chgData name="Stefan Saroiu" userId="3fd66c69479db300" providerId="LiveId" clId="{C667E0B3-2036-4924-9EE7-44FCB3D5884F}" dt="2022-06-16T02:42:01.286" v="4004"/>
          <ac:cxnSpMkLst>
            <pc:docMk/>
            <pc:sldMk cId="3794149610" sldId="2221"/>
            <ac:cxnSpMk id="41" creationId="{C63EEDF0-C51A-4AC9-845F-242FCC4EB2F8}"/>
          </ac:cxnSpMkLst>
        </pc:cxnChg>
        <pc:cxnChg chg="add del mod">
          <ac:chgData name="Stefan Saroiu" userId="3fd66c69479db300" providerId="LiveId" clId="{C667E0B3-2036-4924-9EE7-44FCB3D5884F}" dt="2022-06-16T02:42:01.286" v="4004"/>
          <ac:cxnSpMkLst>
            <pc:docMk/>
            <pc:sldMk cId="3794149610" sldId="2221"/>
            <ac:cxnSpMk id="42" creationId="{C695E975-A98A-4D21-ACF3-B40F760D4E06}"/>
          </ac:cxnSpMkLst>
        </pc:cxnChg>
        <pc:cxnChg chg="add del mod">
          <ac:chgData name="Stefan Saroiu" userId="3fd66c69479db300" providerId="LiveId" clId="{C667E0B3-2036-4924-9EE7-44FCB3D5884F}" dt="2022-06-16T02:42:01.286" v="4004"/>
          <ac:cxnSpMkLst>
            <pc:docMk/>
            <pc:sldMk cId="3794149610" sldId="2221"/>
            <ac:cxnSpMk id="43" creationId="{13C767EC-628B-4ACA-A725-638C45723EF6}"/>
          </ac:cxnSpMkLst>
        </pc:cxnChg>
        <pc:cxnChg chg="add del mod">
          <ac:chgData name="Stefan Saroiu" userId="3fd66c69479db300" providerId="LiveId" clId="{C667E0B3-2036-4924-9EE7-44FCB3D5884F}" dt="2022-06-16T02:42:01.286" v="4004"/>
          <ac:cxnSpMkLst>
            <pc:docMk/>
            <pc:sldMk cId="3794149610" sldId="2221"/>
            <ac:cxnSpMk id="44" creationId="{1F29B0F9-6A11-4406-AEAA-2DD2E73EB15F}"/>
          </ac:cxnSpMkLst>
        </pc:cxnChg>
        <pc:cxnChg chg="add mod">
          <ac:chgData name="Stefan Saroiu" userId="3fd66c69479db300" providerId="LiveId" clId="{C667E0B3-2036-4924-9EE7-44FCB3D5884F}" dt="2022-06-16T03:21:46.440" v="4753" actId="20577"/>
          <ac:cxnSpMkLst>
            <pc:docMk/>
            <pc:sldMk cId="3794149610" sldId="2221"/>
            <ac:cxnSpMk id="48" creationId="{C53E8127-53A5-4FD9-B981-E188DB17E2AA}"/>
          </ac:cxnSpMkLst>
        </pc:cxnChg>
        <pc:cxnChg chg="add mod">
          <ac:chgData name="Stefan Saroiu" userId="3fd66c69479db300" providerId="LiveId" clId="{C667E0B3-2036-4924-9EE7-44FCB3D5884F}" dt="2022-06-16T03:21:46.440" v="4753" actId="20577"/>
          <ac:cxnSpMkLst>
            <pc:docMk/>
            <pc:sldMk cId="3794149610" sldId="2221"/>
            <ac:cxnSpMk id="49" creationId="{649910E6-987D-4DAF-9F50-60FB27C4ED5A}"/>
          </ac:cxnSpMkLst>
        </pc:cxnChg>
        <pc:cxnChg chg="add mod">
          <ac:chgData name="Stefan Saroiu" userId="3fd66c69479db300" providerId="LiveId" clId="{C667E0B3-2036-4924-9EE7-44FCB3D5884F}" dt="2022-06-16T02:44:57.406" v="4201" actId="1036"/>
          <ac:cxnSpMkLst>
            <pc:docMk/>
            <pc:sldMk cId="3794149610" sldId="2221"/>
            <ac:cxnSpMk id="51" creationId="{75439004-0DAA-41C7-A13A-6A42957561EA}"/>
          </ac:cxnSpMkLst>
        </pc:cxnChg>
        <pc:cxnChg chg="add mod">
          <ac:chgData name="Stefan Saroiu" userId="3fd66c69479db300" providerId="LiveId" clId="{C667E0B3-2036-4924-9EE7-44FCB3D5884F}" dt="2022-06-16T02:44:57.406" v="4201" actId="1036"/>
          <ac:cxnSpMkLst>
            <pc:docMk/>
            <pc:sldMk cId="3794149610" sldId="2221"/>
            <ac:cxnSpMk id="52" creationId="{F3B3D907-CCB7-49C2-9F9D-82B5C645D1E6}"/>
          </ac:cxnSpMkLst>
        </pc:cxnChg>
        <pc:cxnChg chg="add mod">
          <ac:chgData name="Stefan Saroiu" userId="3fd66c69479db300" providerId="LiveId" clId="{C667E0B3-2036-4924-9EE7-44FCB3D5884F}" dt="2022-06-16T02:45:48.811" v="4325" actId="1036"/>
          <ac:cxnSpMkLst>
            <pc:docMk/>
            <pc:sldMk cId="3794149610" sldId="2221"/>
            <ac:cxnSpMk id="53" creationId="{288417F3-9E64-46A2-9B66-411A1986F73D}"/>
          </ac:cxnSpMkLst>
        </pc:cxnChg>
        <pc:cxnChg chg="add mod">
          <ac:chgData name="Stefan Saroiu" userId="3fd66c69479db300" providerId="LiveId" clId="{C667E0B3-2036-4924-9EE7-44FCB3D5884F}" dt="2022-06-16T02:45:48.811" v="4325" actId="1036"/>
          <ac:cxnSpMkLst>
            <pc:docMk/>
            <pc:sldMk cId="3794149610" sldId="2221"/>
            <ac:cxnSpMk id="54" creationId="{C2A1A84D-E268-41A5-AC13-D886A8099BDB}"/>
          </ac:cxnSpMkLst>
        </pc:cxnChg>
        <pc:cxnChg chg="add mod">
          <ac:chgData name="Stefan Saroiu" userId="3fd66c69479db300" providerId="LiveId" clId="{C667E0B3-2036-4924-9EE7-44FCB3D5884F}" dt="2022-06-16T02:45:48.811" v="4325" actId="1036"/>
          <ac:cxnSpMkLst>
            <pc:docMk/>
            <pc:sldMk cId="3794149610" sldId="2221"/>
            <ac:cxnSpMk id="55" creationId="{7261BA1B-3C66-4120-88A3-C222A7FC9AEC}"/>
          </ac:cxnSpMkLst>
        </pc:cxnChg>
        <pc:cxnChg chg="add mod">
          <ac:chgData name="Stefan Saroiu" userId="3fd66c69479db300" providerId="LiveId" clId="{C667E0B3-2036-4924-9EE7-44FCB3D5884F}" dt="2022-06-16T02:45:48.811" v="4325" actId="1036"/>
          <ac:cxnSpMkLst>
            <pc:docMk/>
            <pc:sldMk cId="3794149610" sldId="2221"/>
            <ac:cxnSpMk id="56" creationId="{91EC1C90-9E81-47C3-859D-C3EDA7ACDFCD}"/>
          </ac:cxnSpMkLst>
        </pc:cxnChg>
        <pc:cxnChg chg="add mod">
          <ac:chgData name="Stefan Saroiu" userId="3fd66c69479db300" providerId="LiveId" clId="{C667E0B3-2036-4924-9EE7-44FCB3D5884F}" dt="2022-06-16T02:45:48.811" v="4325" actId="1036"/>
          <ac:cxnSpMkLst>
            <pc:docMk/>
            <pc:sldMk cId="3794149610" sldId="2221"/>
            <ac:cxnSpMk id="57" creationId="{B57B334B-AF7A-4E54-A753-FDA7E2D43C5A}"/>
          </ac:cxnSpMkLst>
        </pc:cxnChg>
        <pc:cxnChg chg="add mod">
          <ac:chgData name="Stefan Saroiu" userId="3fd66c69479db300" providerId="LiveId" clId="{C667E0B3-2036-4924-9EE7-44FCB3D5884F}" dt="2022-06-16T02:46:20.135" v="4331" actId="14100"/>
          <ac:cxnSpMkLst>
            <pc:docMk/>
            <pc:sldMk cId="3794149610" sldId="2221"/>
            <ac:cxnSpMk id="58" creationId="{7A856AD3-7D60-4F28-9211-A8A4784F3801}"/>
          </ac:cxnSpMkLst>
        </pc:cxnChg>
        <pc:cxnChg chg="add mod">
          <ac:chgData name="Stefan Saroiu" userId="3fd66c69479db300" providerId="LiveId" clId="{C667E0B3-2036-4924-9EE7-44FCB3D5884F}" dt="2022-06-16T02:45:48.811" v="4325" actId="1036"/>
          <ac:cxnSpMkLst>
            <pc:docMk/>
            <pc:sldMk cId="3794149610" sldId="2221"/>
            <ac:cxnSpMk id="59" creationId="{F2A74B0D-63E4-44FD-B052-CE6CDD72339F}"/>
          </ac:cxnSpMkLst>
        </pc:cxnChg>
        <pc:cxnChg chg="add mod">
          <ac:chgData name="Stefan Saroiu" userId="3fd66c69479db300" providerId="LiveId" clId="{C667E0B3-2036-4924-9EE7-44FCB3D5884F}" dt="2022-06-16T02:45:48.811" v="4325" actId="1036"/>
          <ac:cxnSpMkLst>
            <pc:docMk/>
            <pc:sldMk cId="3794149610" sldId="2221"/>
            <ac:cxnSpMk id="60" creationId="{0DB43F1B-3206-4209-AD98-CACE385364D8}"/>
          </ac:cxnSpMkLst>
        </pc:cxnChg>
        <pc:cxnChg chg="add mod">
          <ac:chgData name="Stefan Saroiu" userId="3fd66c69479db300" providerId="LiveId" clId="{C667E0B3-2036-4924-9EE7-44FCB3D5884F}" dt="2022-06-16T02:45:48.811" v="4325" actId="1036"/>
          <ac:cxnSpMkLst>
            <pc:docMk/>
            <pc:sldMk cId="3794149610" sldId="2221"/>
            <ac:cxnSpMk id="61" creationId="{C2DFA022-7093-42AA-B234-3900D0F4B59E}"/>
          </ac:cxnSpMkLst>
        </pc:cxnChg>
        <pc:cxnChg chg="add mod">
          <ac:chgData name="Stefan Saroiu" userId="3fd66c69479db300" providerId="LiveId" clId="{C667E0B3-2036-4924-9EE7-44FCB3D5884F}" dt="2022-06-16T02:45:48.811" v="4325" actId="1036"/>
          <ac:cxnSpMkLst>
            <pc:docMk/>
            <pc:sldMk cId="3794149610" sldId="2221"/>
            <ac:cxnSpMk id="62" creationId="{7884CD60-81A5-4DCB-A06A-15266BCC1FA7}"/>
          </ac:cxnSpMkLst>
        </pc:cxnChg>
        <pc:cxnChg chg="add mod">
          <ac:chgData name="Stefan Saroiu" userId="3fd66c69479db300" providerId="LiveId" clId="{C667E0B3-2036-4924-9EE7-44FCB3D5884F}" dt="2022-06-16T02:45:48.811" v="4325" actId="1036"/>
          <ac:cxnSpMkLst>
            <pc:docMk/>
            <pc:sldMk cId="3794149610" sldId="2221"/>
            <ac:cxnSpMk id="63" creationId="{BA2E3209-D71D-434F-8FC0-F2D75B1D2C01}"/>
          </ac:cxnSpMkLst>
        </pc:cxnChg>
        <pc:cxnChg chg="add mod">
          <ac:chgData name="Stefan Saroiu" userId="3fd66c69479db300" providerId="LiveId" clId="{C667E0B3-2036-4924-9EE7-44FCB3D5884F}" dt="2022-06-16T02:45:55.702" v="4326" actId="14100"/>
          <ac:cxnSpMkLst>
            <pc:docMk/>
            <pc:sldMk cId="3794149610" sldId="2221"/>
            <ac:cxnSpMk id="64" creationId="{D29194C1-A193-4706-BDE5-28A7E9360BA9}"/>
          </ac:cxnSpMkLst>
        </pc:cxnChg>
        <pc:cxnChg chg="add del mod">
          <ac:chgData name="Stefan Saroiu" userId="3fd66c69479db300" providerId="LiveId" clId="{C667E0B3-2036-4924-9EE7-44FCB3D5884F}" dt="2022-06-16T02:47:13.645" v="4485" actId="478"/>
          <ac:cxnSpMkLst>
            <pc:docMk/>
            <pc:sldMk cId="3794149610" sldId="2221"/>
            <ac:cxnSpMk id="66" creationId="{72A9B675-3449-4151-87B5-6386FB91BF34}"/>
          </ac:cxnSpMkLst>
        </pc:cxnChg>
        <pc:cxnChg chg="add mod">
          <ac:chgData name="Stefan Saroiu" userId="3fd66c69479db300" providerId="LiveId" clId="{C667E0B3-2036-4924-9EE7-44FCB3D5884F}" dt="2022-06-16T02:46:33.228" v="4383" actId="1035"/>
          <ac:cxnSpMkLst>
            <pc:docMk/>
            <pc:sldMk cId="3794149610" sldId="2221"/>
            <ac:cxnSpMk id="69" creationId="{C9DE1C98-4FD0-461B-9FCD-651BCE123FE5}"/>
          </ac:cxnSpMkLst>
        </pc:cxnChg>
        <pc:cxnChg chg="add mod">
          <ac:chgData name="Stefan Saroiu" userId="3fd66c69479db300" providerId="LiveId" clId="{C667E0B3-2036-4924-9EE7-44FCB3D5884F}" dt="2022-06-16T02:46:33.228" v="4383" actId="1035"/>
          <ac:cxnSpMkLst>
            <pc:docMk/>
            <pc:sldMk cId="3794149610" sldId="2221"/>
            <ac:cxnSpMk id="70" creationId="{97E04096-1EA6-48D2-8C22-0F03F8D6F7C2}"/>
          </ac:cxnSpMkLst>
        </pc:cxnChg>
        <pc:cxnChg chg="add mod">
          <ac:chgData name="Stefan Saroiu" userId="3fd66c69479db300" providerId="LiveId" clId="{C667E0B3-2036-4924-9EE7-44FCB3D5884F}" dt="2022-06-16T02:46:33.228" v="4383" actId="1035"/>
          <ac:cxnSpMkLst>
            <pc:docMk/>
            <pc:sldMk cId="3794149610" sldId="2221"/>
            <ac:cxnSpMk id="71" creationId="{654D9D22-566C-4EC1-B98A-26FE8F3F4D9A}"/>
          </ac:cxnSpMkLst>
        </pc:cxnChg>
        <pc:cxnChg chg="add mod">
          <ac:chgData name="Stefan Saroiu" userId="3fd66c69479db300" providerId="LiveId" clId="{C667E0B3-2036-4924-9EE7-44FCB3D5884F}" dt="2022-06-16T02:46:33.228" v="4383" actId="1035"/>
          <ac:cxnSpMkLst>
            <pc:docMk/>
            <pc:sldMk cId="3794149610" sldId="2221"/>
            <ac:cxnSpMk id="72" creationId="{60165FCE-1C9F-47ED-AD75-4CED8E492282}"/>
          </ac:cxnSpMkLst>
        </pc:cxnChg>
        <pc:cxnChg chg="add mod">
          <ac:chgData name="Stefan Saroiu" userId="3fd66c69479db300" providerId="LiveId" clId="{C667E0B3-2036-4924-9EE7-44FCB3D5884F}" dt="2022-06-16T02:46:33.228" v="4383" actId="1035"/>
          <ac:cxnSpMkLst>
            <pc:docMk/>
            <pc:sldMk cId="3794149610" sldId="2221"/>
            <ac:cxnSpMk id="73" creationId="{B2047BEC-335B-4E01-BC12-B74FC0403E48}"/>
          </ac:cxnSpMkLst>
        </pc:cxnChg>
        <pc:cxnChg chg="add mod">
          <ac:chgData name="Stefan Saroiu" userId="3fd66c69479db300" providerId="LiveId" clId="{C667E0B3-2036-4924-9EE7-44FCB3D5884F}" dt="2022-06-16T02:46:33.228" v="4383" actId="1035"/>
          <ac:cxnSpMkLst>
            <pc:docMk/>
            <pc:sldMk cId="3794149610" sldId="2221"/>
            <ac:cxnSpMk id="74" creationId="{7632594D-DFCF-49A5-BD72-089A5F0706D6}"/>
          </ac:cxnSpMkLst>
        </pc:cxnChg>
        <pc:cxnChg chg="add mod">
          <ac:chgData name="Stefan Saroiu" userId="3fd66c69479db300" providerId="LiveId" clId="{C667E0B3-2036-4924-9EE7-44FCB3D5884F}" dt="2022-06-16T02:46:33.228" v="4383" actId="1035"/>
          <ac:cxnSpMkLst>
            <pc:docMk/>
            <pc:sldMk cId="3794149610" sldId="2221"/>
            <ac:cxnSpMk id="75" creationId="{528183B1-0C05-41D7-BEFA-9B4349133F6D}"/>
          </ac:cxnSpMkLst>
        </pc:cxnChg>
        <pc:cxnChg chg="add mod">
          <ac:chgData name="Stefan Saroiu" userId="3fd66c69479db300" providerId="LiveId" clId="{C667E0B3-2036-4924-9EE7-44FCB3D5884F}" dt="2022-06-16T02:46:33.228" v="4383" actId="1035"/>
          <ac:cxnSpMkLst>
            <pc:docMk/>
            <pc:sldMk cId="3794149610" sldId="2221"/>
            <ac:cxnSpMk id="76" creationId="{4488D751-3795-4EB6-961F-EF6747309F7C}"/>
          </ac:cxnSpMkLst>
        </pc:cxnChg>
        <pc:cxnChg chg="add mod">
          <ac:chgData name="Stefan Saroiu" userId="3fd66c69479db300" providerId="LiveId" clId="{C667E0B3-2036-4924-9EE7-44FCB3D5884F}" dt="2022-06-16T02:46:33.228" v="4383" actId="1035"/>
          <ac:cxnSpMkLst>
            <pc:docMk/>
            <pc:sldMk cId="3794149610" sldId="2221"/>
            <ac:cxnSpMk id="77" creationId="{BBC2A060-6B5A-4ED0-98F2-B8274633AAFE}"/>
          </ac:cxnSpMkLst>
        </pc:cxnChg>
        <pc:cxnChg chg="add mod">
          <ac:chgData name="Stefan Saroiu" userId="3fd66c69479db300" providerId="LiveId" clId="{C667E0B3-2036-4924-9EE7-44FCB3D5884F}" dt="2022-06-16T02:46:33.228" v="4383" actId="1035"/>
          <ac:cxnSpMkLst>
            <pc:docMk/>
            <pc:sldMk cId="3794149610" sldId="2221"/>
            <ac:cxnSpMk id="78" creationId="{2A7FDCCD-DE72-47DB-815D-BEF8D079056F}"/>
          </ac:cxnSpMkLst>
        </pc:cxnChg>
        <pc:cxnChg chg="add mod">
          <ac:chgData name="Stefan Saroiu" userId="3fd66c69479db300" providerId="LiveId" clId="{C667E0B3-2036-4924-9EE7-44FCB3D5884F}" dt="2022-06-16T02:46:33.228" v="4383" actId="1035"/>
          <ac:cxnSpMkLst>
            <pc:docMk/>
            <pc:sldMk cId="3794149610" sldId="2221"/>
            <ac:cxnSpMk id="79" creationId="{92ED1630-EB3B-41F2-8352-88C0B717D3B1}"/>
          </ac:cxnSpMkLst>
        </pc:cxnChg>
        <pc:cxnChg chg="add mod">
          <ac:chgData name="Stefan Saroiu" userId="3fd66c69479db300" providerId="LiveId" clId="{C667E0B3-2036-4924-9EE7-44FCB3D5884F}" dt="2022-06-16T02:46:33.228" v="4383" actId="1035"/>
          <ac:cxnSpMkLst>
            <pc:docMk/>
            <pc:sldMk cId="3794149610" sldId="2221"/>
            <ac:cxnSpMk id="80" creationId="{B144597F-10C0-4B3D-A2CD-135B8E9CA8C9}"/>
          </ac:cxnSpMkLst>
        </pc:cxnChg>
        <pc:cxnChg chg="add mod">
          <ac:chgData name="Stefan Saroiu" userId="3fd66c69479db300" providerId="LiveId" clId="{C667E0B3-2036-4924-9EE7-44FCB3D5884F}" dt="2022-06-16T02:46:33.228" v="4383" actId="1035"/>
          <ac:cxnSpMkLst>
            <pc:docMk/>
            <pc:sldMk cId="3794149610" sldId="2221"/>
            <ac:cxnSpMk id="81" creationId="{5C9395E3-E3B2-45C2-92C8-FA810B00F317}"/>
          </ac:cxnSpMkLst>
        </pc:cxnChg>
        <pc:cxnChg chg="add mod">
          <ac:chgData name="Stefan Saroiu" userId="3fd66c69479db300" providerId="LiveId" clId="{C667E0B3-2036-4924-9EE7-44FCB3D5884F}" dt="2022-06-16T02:46:33.228" v="4383" actId="1035"/>
          <ac:cxnSpMkLst>
            <pc:docMk/>
            <pc:sldMk cId="3794149610" sldId="2221"/>
            <ac:cxnSpMk id="82" creationId="{D5EC9641-8B50-478C-B3D1-093970CF7584}"/>
          </ac:cxnSpMkLst>
        </pc:cxnChg>
        <pc:cxnChg chg="add mod">
          <ac:chgData name="Stefan Saroiu" userId="3fd66c69479db300" providerId="LiveId" clId="{C667E0B3-2036-4924-9EE7-44FCB3D5884F}" dt="2022-06-16T02:46:33.228" v="4383" actId="1035"/>
          <ac:cxnSpMkLst>
            <pc:docMk/>
            <pc:sldMk cId="3794149610" sldId="2221"/>
            <ac:cxnSpMk id="83" creationId="{AE7BDAC2-5832-40A4-8989-150516B088E8}"/>
          </ac:cxnSpMkLst>
        </pc:cxnChg>
        <pc:cxnChg chg="add mod">
          <ac:chgData name="Stefan Saroiu" userId="3fd66c69479db300" providerId="LiveId" clId="{C667E0B3-2036-4924-9EE7-44FCB3D5884F}" dt="2022-06-16T02:46:33.228" v="4383" actId="1035"/>
          <ac:cxnSpMkLst>
            <pc:docMk/>
            <pc:sldMk cId="3794149610" sldId="2221"/>
            <ac:cxnSpMk id="84" creationId="{74C8DE1B-151F-413B-8BAD-9CCBA071B3C5}"/>
          </ac:cxnSpMkLst>
        </pc:cxnChg>
        <pc:cxnChg chg="add mod">
          <ac:chgData name="Stefan Saroiu" userId="3fd66c69479db300" providerId="LiveId" clId="{C667E0B3-2036-4924-9EE7-44FCB3D5884F}" dt="2022-06-16T02:46:45.681" v="4478" actId="1035"/>
          <ac:cxnSpMkLst>
            <pc:docMk/>
            <pc:sldMk cId="3794149610" sldId="2221"/>
            <ac:cxnSpMk id="85" creationId="{E43271C0-EA3D-46BF-A054-9CBE6663418B}"/>
          </ac:cxnSpMkLst>
        </pc:cxnChg>
        <pc:cxnChg chg="add mod">
          <ac:chgData name="Stefan Saroiu" userId="3fd66c69479db300" providerId="LiveId" clId="{C667E0B3-2036-4924-9EE7-44FCB3D5884F}" dt="2022-06-16T02:46:45.681" v="4478" actId="1035"/>
          <ac:cxnSpMkLst>
            <pc:docMk/>
            <pc:sldMk cId="3794149610" sldId="2221"/>
            <ac:cxnSpMk id="86" creationId="{BF90383A-7614-49C7-9A1A-1A6B231B50E0}"/>
          </ac:cxnSpMkLst>
        </pc:cxnChg>
        <pc:cxnChg chg="add mod">
          <ac:chgData name="Stefan Saroiu" userId="3fd66c69479db300" providerId="LiveId" clId="{C667E0B3-2036-4924-9EE7-44FCB3D5884F}" dt="2022-06-16T02:46:45.681" v="4478" actId="1035"/>
          <ac:cxnSpMkLst>
            <pc:docMk/>
            <pc:sldMk cId="3794149610" sldId="2221"/>
            <ac:cxnSpMk id="87" creationId="{476BD299-EA4F-4C05-A69C-0FAA46CC40CC}"/>
          </ac:cxnSpMkLst>
        </pc:cxnChg>
        <pc:cxnChg chg="add mod">
          <ac:chgData name="Stefan Saroiu" userId="3fd66c69479db300" providerId="LiveId" clId="{C667E0B3-2036-4924-9EE7-44FCB3D5884F}" dt="2022-06-16T02:46:45.681" v="4478" actId="1035"/>
          <ac:cxnSpMkLst>
            <pc:docMk/>
            <pc:sldMk cId="3794149610" sldId="2221"/>
            <ac:cxnSpMk id="88" creationId="{3E14BA7C-BDB1-4BE8-AFF2-813A7D624FC9}"/>
          </ac:cxnSpMkLst>
        </pc:cxnChg>
        <pc:cxnChg chg="add mod">
          <ac:chgData name="Stefan Saroiu" userId="3fd66c69479db300" providerId="LiveId" clId="{C667E0B3-2036-4924-9EE7-44FCB3D5884F}" dt="2022-06-16T02:46:45.681" v="4478" actId="1035"/>
          <ac:cxnSpMkLst>
            <pc:docMk/>
            <pc:sldMk cId="3794149610" sldId="2221"/>
            <ac:cxnSpMk id="89" creationId="{7983D44E-09DF-4096-9E92-5885CB8CE5F3}"/>
          </ac:cxnSpMkLst>
        </pc:cxnChg>
        <pc:cxnChg chg="add mod">
          <ac:chgData name="Stefan Saroiu" userId="3fd66c69479db300" providerId="LiveId" clId="{C667E0B3-2036-4924-9EE7-44FCB3D5884F}" dt="2022-06-16T02:46:45.681" v="4478" actId="1035"/>
          <ac:cxnSpMkLst>
            <pc:docMk/>
            <pc:sldMk cId="3794149610" sldId="2221"/>
            <ac:cxnSpMk id="90" creationId="{9C3AD61E-9AC6-4A77-8F09-B6E0DCB06A74}"/>
          </ac:cxnSpMkLst>
        </pc:cxnChg>
        <pc:cxnChg chg="add mod">
          <ac:chgData name="Stefan Saroiu" userId="3fd66c69479db300" providerId="LiveId" clId="{C667E0B3-2036-4924-9EE7-44FCB3D5884F}" dt="2022-06-16T02:46:45.681" v="4478" actId="1035"/>
          <ac:cxnSpMkLst>
            <pc:docMk/>
            <pc:sldMk cId="3794149610" sldId="2221"/>
            <ac:cxnSpMk id="91" creationId="{41288242-F0CA-4C47-BCBC-726210B64806}"/>
          </ac:cxnSpMkLst>
        </pc:cxnChg>
        <pc:cxnChg chg="add mod">
          <ac:chgData name="Stefan Saroiu" userId="3fd66c69479db300" providerId="LiveId" clId="{C667E0B3-2036-4924-9EE7-44FCB3D5884F}" dt="2022-06-16T02:46:45.681" v="4478" actId="1035"/>
          <ac:cxnSpMkLst>
            <pc:docMk/>
            <pc:sldMk cId="3794149610" sldId="2221"/>
            <ac:cxnSpMk id="92" creationId="{3265C308-0F28-4CF2-919D-7D9E1A53F2B7}"/>
          </ac:cxnSpMkLst>
        </pc:cxnChg>
        <pc:cxnChg chg="add mod">
          <ac:chgData name="Stefan Saroiu" userId="3fd66c69479db300" providerId="LiveId" clId="{C667E0B3-2036-4924-9EE7-44FCB3D5884F}" dt="2022-06-16T02:46:45.681" v="4478" actId="1035"/>
          <ac:cxnSpMkLst>
            <pc:docMk/>
            <pc:sldMk cId="3794149610" sldId="2221"/>
            <ac:cxnSpMk id="93" creationId="{5BB540F4-3ECD-4535-A283-DA1129096030}"/>
          </ac:cxnSpMkLst>
        </pc:cxnChg>
        <pc:cxnChg chg="add mod">
          <ac:chgData name="Stefan Saroiu" userId="3fd66c69479db300" providerId="LiveId" clId="{C667E0B3-2036-4924-9EE7-44FCB3D5884F}" dt="2022-06-16T02:46:45.681" v="4478" actId="1035"/>
          <ac:cxnSpMkLst>
            <pc:docMk/>
            <pc:sldMk cId="3794149610" sldId="2221"/>
            <ac:cxnSpMk id="94" creationId="{05AE28D8-20F5-44C4-8AB6-B661EC45D3D0}"/>
          </ac:cxnSpMkLst>
        </pc:cxnChg>
        <pc:cxnChg chg="add mod">
          <ac:chgData name="Stefan Saroiu" userId="3fd66c69479db300" providerId="LiveId" clId="{C667E0B3-2036-4924-9EE7-44FCB3D5884F}" dt="2022-06-16T02:46:45.681" v="4478" actId="1035"/>
          <ac:cxnSpMkLst>
            <pc:docMk/>
            <pc:sldMk cId="3794149610" sldId="2221"/>
            <ac:cxnSpMk id="95" creationId="{08760069-4CC7-41D7-904F-5A7F94F4F396}"/>
          </ac:cxnSpMkLst>
        </pc:cxnChg>
        <pc:cxnChg chg="add mod">
          <ac:chgData name="Stefan Saroiu" userId="3fd66c69479db300" providerId="LiveId" clId="{C667E0B3-2036-4924-9EE7-44FCB3D5884F}" dt="2022-06-16T02:46:45.681" v="4478" actId="1035"/>
          <ac:cxnSpMkLst>
            <pc:docMk/>
            <pc:sldMk cId="3794149610" sldId="2221"/>
            <ac:cxnSpMk id="96" creationId="{203D0577-4232-4793-8289-C0B98F7C4459}"/>
          </ac:cxnSpMkLst>
        </pc:cxnChg>
        <pc:cxnChg chg="add mod">
          <ac:chgData name="Stefan Saroiu" userId="3fd66c69479db300" providerId="LiveId" clId="{C667E0B3-2036-4924-9EE7-44FCB3D5884F}" dt="2022-06-16T02:46:45.681" v="4478" actId="1035"/>
          <ac:cxnSpMkLst>
            <pc:docMk/>
            <pc:sldMk cId="3794149610" sldId="2221"/>
            <ac:cxnSpMk id="97" creationId="{694503F5-7498-4552-AE20-2C32175BB4F3}"/>
          </ac:cxnSpMkLst>
        </pc:cxnChg>
        <pc:cxnChg chg="add mod">
          <ac:chgData name="Stefan Saroiu" userId="3fd66c69479db300" providerId="LiveId" clId="{C667E0B3-2036-4924-9EE7-44FCB3D5884F}" dt="2022-06-16T02:46:45.681" v="4478" actId="1035"/>
          <ac:cxnSpMkLst>
            <pc:docMk/>
            <pc:sldMk cId="3794149610" sldId="2221"/>
            <ac:cxnSpMk id="98" creationId="{8DA31264-8C34-4EF8-9559-43E08B1F1E25}"/>
          </ac:cxnSpMkLst>
        </pc:cxnChg>
        <pc:cxnChg chg="add mod">
          <ac:chgData name="Stefan Saroiu" userId="3fd66c69479db300" providerId="LiveId" clId="{C667E0B3-2036-4924-9EE7-44FCB3D5884F}" dt="2022-06-16T02:46:45.681" v="4478" actId="1035"/>
          <ac:cxnSpMkLst>
            <pc:docMk/>
            <pc:sldMk cId="3794149610" sldId="2221"/>
            <ac:cxnSpMk id="99" creationId="{77651825-AEF7-42B3-B517-9D531052CCC9}"/>
          </ac:cxnSpMkLst>
        </pc:cxnChg>
        <pc:cxnChg chg="add mod">
          <ac:chgData name="Stefan Saroiu" userId="3fd66c69479db300" providerId="LiveId" clId="{C667E0B3-2036-4924-9EE7-44FCB3D5884F}" dt="2022-06-16T02:46:45.681" v="4478" actId="1035"/>
          <ac:cxnSpMkLst>
            <pc:docMk/>
            <pc:sldMk cId="3794149610" sldId="2221"/>
            <ac:cxnSpMk id="100" creationId="{5604D3EC-265C-474B-B3BB-EDD47621EE3D}"/>
          </ac:cxnSpMkLst>
        </pc:cxnChg>
        <pc:cxnChg chg="add mod">
          <ac:chgData name="Stefan Saroiu" userId="3fd66c69479db300" providerId="LiveId" clId="{C667E0B3-2036-4924-9EE7-44FCB3D5884F}" dt="2022-06-16T02:46:45.681" v="4478" actId="1035"/>
          <ac:cxnSpMkLst>
            <pc:docMk/>
            <pc:sldMk cId="3794149610" sldId="2221"/>
            <ac:cxnSpMk id="101" creationId="{F17D02C4-88E3-401C-B084-E03EC904B09D}"/>
          </ac:cxnSpMkLst>
        </pc:cxnChg>
        <pc:cxnChg chg="add mod">
          <ac:chgData name="Stefan Saroiu" userId="3fd66c69479db300" providerId="LiveId" clId="{C667E0B3-2036-4924-9EE7-44FCB3D5884F}" dt="2022-06-16T02:46:45.681" v="4478" actId="1035"/>
          <ac:cxnSpMkLst>
            <pc:docMk/>
            <pc:sldMk cId="3794149610" sldId="2221"/>
            <ac:cxnSpMk id="102" creationId="{70405B6A-A939-42A9-871A-99879C4A63EA}"/>
          </ac:cxnSpMkLst>
        </pc:cxnChg>
        <pc:cxnChg chg="add mod">
          <ac:chgData name="Stefan Saroiu" userId="3fd66c69479db300" providerId="LiveId" clId="{C667E0B3-2036-4924-9EE7-44FCB3D5884F}" dt="2022-06-16T02:46:45.681" v="4478" actId="1035"/>
          <ac:cxnSpMkLst>
            <pc:docMk/>
            <pc:sldMk cId="3794149610" sldId="2221"/>
            <ac:cxnSpMk id="103" creationId="{EA9AEFA3-1126-4E74-A989-2CD2E8D9B2D6}"/>
          </ac:cxnSpMkLst>
        </pc:cxnChg>
        <pc:cxnChg chg="add mod">
          <ac:chgData name="Stefan Saroiu" userId="3fd66c69479db300" providerId="LiveId" clId="{C667E0B3-2036-4924-9EE7-44FCB3D5884F}" dt="2022-06-16T02:46:45.681" v="4478" actId="1035"/>
          <ac:cxnSpMkLst>
            <pc:docMk/>
            <pc:sldMk cId="3794149610" sldId="2221"/>
            <ac:cxnSpMk id="104" creationId="{8802010C-234D-4FCA-BFC2-72D71061C45B}"/>
          </ac:cxnSpMkLst>
        </pc:cxnChg>
        <pc:cxnChg chg="add mod">
          <ac:chgData name="Stefan Saroiu" userId="3fd66c69479db300" providerId="LiveId" clId="{C667E0B3-2036-4924-9EE7-44FCB3D5884F}" dt="2022-06-16T02:46:45.681" v="4478" actId="1035"/>
          <ac:cxnSpMkLst>
            <pc:docMk/>
            <pc:sldMk cId="3794149610" sldId="2221"/>
            <ac:cxnSpMk id="105" creationId="{241ACC83-A252-4CD7-BD8C-4E90354E6C3C}"/>
          </ac:cxnSpMkLst>
        </pc:cxnChg>
        <pc:cxnChg chg="add mod">
          <ac:chgData name="Stefan Saroiu" userId="3fd66c69479db300" providerId="LiveId" clId="{C667E0B3-2036-4924-9EE7-44FCB3D5884F}" dt="2022-06-16T02:46:45.681" v="4478" actId="1035"/>
          <ac:cxnSpMkLst>
            <pc:docMk/>
            <pc:sldMk cId="3794149610" sldId="2221"/>
            <ac:cxnSpMk id="106" creationId="{427551CB-33DB-423C-8D1A-3D050DB55BAA}"/>
          </ac:cxnSpMkLst>
        </pc:cxnChg>
        <pc:cxnChg chg="add mod">
          <ac:chgData name="Stefan Saroiu" userId="3fd66c69479db300" providerId="LiveId" clId="{C667E0B3-2036-4924-9EE7-44FCB3D5884F}" dt="2022-06-16T02:46:45.681" v="4478" actId="1035"/>
          <ac:cxnSpMkLst>
            <pc:docMk/>
            <pc:sldMk cId="3794149610" sldId="2221"/>
            <ac:cxnSpMk id="107" creationId="{58B9C635-D5E5-465B-AB45-32696C56E8B0}"/>
          </ac:cxnSpMkLst>
        </pc:cxnChg>
        <pc:cxnChg chg="add mod">
          <ac:chgData name="Stefan Saroiu" userId="3fd66c69479db300" providerId="LiveId" clId="{C667E0B3-2036-4924-9EE7-44FCB3D5884F}" dt="2022-06-16T02:46:45.681" v="4478" actId="1035"/>
          <ac:cxnSpMkLst>
            <pc:docMk/>
            <pc:sldMk cId="3794149610" sldId="2221"/>
            <ac:cxnSpMk id="108" creationId="{E0378EDE-4170-49F3-AD0A-26F24530749F}"/>
          </ac:cxnSpMkLst>
        </pc:cxnChg>
        <pc:cxnChg chg="add mod">
          <ac:chgData name="Stefan Saroiu" userId="3fd66c69479db300" providerId="LiveId" clId="{C667E0B3-2036-4924-9EE7-44FCB3D5884F}" dt="2022-06-16T02:46:45.681" v="4478" actId="1035"/>
          <ac:cxnSpMkLst>
            <pc:docMk/>
            <pc:sldMk cId="3794149610" sldId="2221"/>
            <ac:cxnSpMk id="109" creationId="{B963DF5E-CAEF-460A-BA40-4F9F587D753D}"/>
          </ac:cxnSpMkLst>
        </pc:cxnChg>
        <pc:cxnChg chg="add mod">
          <ac:chgData name="Stefan Saroiu" userId="3fd66c69479db300" providerId="LiveId" clId="{C667E0B3-2036-4924-9EE7-44FCB3D5884F}" dt="2022-06-16T02:46:45.681" v="4478" actId="1035"/>
          <ac:cxnSpMkLst>
            <pc:docMk/>
            <pc:sldMk cId="3794149610" sldId="2221"/>
            <ac:cxnSpMk id="110" creationId="{97F80A69-D0FF-4886-982B-D9F86D5A653A}"/>
          </ac:cxnSpMkLst>
        </pc:cxnChg>
        <pc:cxnChg chg="add mod">
          <ac:chgData name="Stefan Saroiu" userId="3fd66c69479db300" providerId="LiveId" clId="{C667E0B3-2036-4924-9EE7-44FCB3D5884F}" dt="2022-06-16T02:46:45.681" v="4478" actId="1035"/>
          <ac:cxnSpMkLst>
            <pc:docMk/>
            <pc:sldMk cId="3794149610" sldId="2221"/>
            <ac:cxnSpMk id="111" creationId="{4E952ECE-92D6-4E3E-AA8C-CA20C92A2E90}"/>
          </ac:cxnSpMkLst>
        </pc:cxnChg>
        <pc:cxnChg chg="add mod">
          <ac:chgData name="Stefan Saroiu" userId="3fd66c69479db300" providerId="LiveId" clId="{C667E0B3-2036-4924-9EE7-44FCB3D5884F}" dt="2022-06-16T02:46:45.681" v="4478" actId="1035"/>
          <ac:cxnSpMkLst>
            <pc:docMk/>
            <pc:sldMk cId="3794149610" sldId="2221"/>
            <ac:cxnSpMk id="112" creationId="{60F689E2-967B-456E-B85C-5016762D27EA}"/>
          </ac:cxnSpMkLst>
        </pc:cxnChg>
        <pc:cxnChg chg="add mod">
          <ac:chgData name="Stefan Saroiu" userId="3fd66c69479db300" providerId="LiveId" clId="{C667E0B3-2036-4924-9EE7-44FCB3D5884F}" dt="2022-06-16T02:46:45.681" v="4478" actId="1035"/>
          <ac:cxnSpMkLst>
            <pc:docMk/>
            <pc:sldMk cId="3794149610" sldId="2221"/>
            <ac:cxnSpMk id="113" creationId="{77ABFA6F-4ACC-4392-A6FE-CFC04113D473}"/>
          </ac:cxnSpMkLst>
        </pc:cxnChg>
        <pc:cxnChg chg="add mod">
          <ac:chgData name="Stefan Saroiu" userId="3fd66c69479db300" providerId="LiveId" clId="{C667E0B3-2036-4924-9EE7-44FCB3D5884F}" dt="2022-06-16T02:46:45.681" v="4478" actId="1035"/>
          <ac:cxnSpMkLst>
            <pc:docMk/>
            <pc:sldMk cId="3794149610" sldId="2221"/>
            <ac:cxnSpMk id="114" creationId="{65408294-5296-4B9D-9E5F-A49F6E606A9A}"/>
          </ac:cxnSpMkLst>
        </pc:cxnChg>
        <pc:cxnChg chg="add mod">
          <ac:chgData name="Stefan Saroiu" userId="3fd66c69479db300" providerId="LiveId" clId="{C667E0B3-2036-4924-9EE7-44FCB3D5884F}" dt="2022-06-16T02:46:45.681" v="4478" actId="1035"/>
          <ac:cxnSpMkLst>
            <pc:docMk/>
            <pc:sldMk cId="3794149610" sldId="2221"/>
            <ac:cxnSpMk id="115" creationId="{571ACDDD-F234-4FD7-BD7D-DCCCED98AAF2}"/>
          </ac:cxnSpMkLst>
        </pc:cxnChg>
        <pc:cxnChg chg="add mod ord">
          <ac:chgData name="Stefan Saroiu" userId="3fd66c69479db300" providerId="LiveId" clId="{C667E0B3-2036-4924-9EE7-44FCB3D5884F}" dt="2022-06-16T02:47:46.214" v="4493" actId="167"/>
          <ac:cxnSpMkLst>
            <pc:docMk/>
            <pc:sldMk cId="3794149610" sldId="2221"/>
            <ac:cxnSpMk id="116" creationId="{7FE90E9A-421A-453D-B06E-EDC11B429D4F}"/>
          </ac:cxnSpMkLst>
        </pc:cxnChg>
        <pc:cxnChg chg="add mod ord">
          <ac:chgData name="Stefan Saroiu" userId="3fd66c69479db300" providerId="LiveId" clId="{C667E0B3-2036-4924-9EE7-44FCB3D5884F}" dt="2022-06-16T02:47:46.214" v="4493" actId="167"/>
          <ac:cxnSpMkLst>
            <pc:docMk/>
            <pc:sldMk cId="3794149610" sldId="2221"/>
            <ac:cxnSpMk id="117" creationId="{960F232B-42D6-42DC-B034-F553175D3289}"/>
          </ac:cxnSpMkLst>
        </pc:cxnChg>
        <pc:cxnChg chg="add mod ord">
          <ac:chgData name="Stefan Saroiu" userId="3fd66c69479db300" providerId="LiveId" clId="{C667E0B3-2036-4924-9EE7-44FCB3D5884F}" dt="2022-06-16T02:47:46.214" v="4493" actId="167"/>
          <ac:cxnSpMkLst>
            <pc:docMk/>
            <pc:sldMk cId="3794149610" sldId="2221"/>
            <ac:cxnSpMk id="118" creationId="{0A68A46E-CA1C-4D43-94B0-149646AB465F}"/>
          </ac:cxnSpMkLst>
        </pc:cxnChg>
        <pc:cxnChg chg="add mod ord">
          <ac:chgData name="Stefan Saroiu" userId="3fd66c69479db300" providerId="LiveId" clId="{C667E0B3-2036-4924-9EE7-44FCB3D5884F}" dt="2022-06-16T02:47:46.214" v="4493" actId="167"/>
          <ac:cxnSpMkLst>
            <pc:docMk/>
            <pc:sldMk cId="3794149610" sldId="2221"/>
            <ac:cxnSpMk id="119" creationId="{6616C43D-4A27-4F1A-93E0-1B8B8F30D863}"/>
          </ac:cxnSpMkLst>
        </pc:cxnChg>
        <pc:cxnChg chg="add mod ord">
          <ac:chgData name="Stefan Saroiu" userId="3fd66c69479db300" providerId="LiveId" clId="{C667E0B3-2036-4924-9EE7-44FCB3D5884F}" dt="2022-06-16T02:47:46.214" v="4493" actId="167"/>
          <ac:cxnSpMkLst>
            <pc:docMk/>
            <pc:sldMk cId="3794149610" sldId="2221"/>
            <ac:cxnSpMk id="120" creationId="{C0219962-ACD3-4615-A694-648CB19CD17F}"/>
          </ac:cxnSpMkLst>
        </pc:cxnChg>
        <pc:cxnChg chg="add mod ord">
          <ac:chgData name="Stefan Saroiu" userId="3fd66c69479db300" providerId="LiveId" clId="{C667E0B3-2036-4924-9EE7-44FCB3D5884F}" dt="2022-06-16T02:47:46.214" v="4493" actId="167"/>
          <ac:cxnSpMkLst>
            <pc:docMk/>
            <pc:sldMk cId="3794149610" sldId="2221"/>
            <ac:cxnSpMk id="121" creationId="{0C18D8FA-EC2D-4D23-9033-E68AB1CA1454}"/>
          </ac:cxnSpMkLst>
        </pc:cxnChg>
        <pc:cxnChg chg="add mod ord">
          <ac:chgData name="Stefan Saroiu" userId="3fd66c69479db300" providerId="LiveId" clId="{C667E0B3-2036-4924-9EE7-44FCB3D5884F}" dt="2022-06-16T02:47:46.214" v="4493" actId="167"/>
          <ac:cxnSpMkLst>
            <pc:docMk/>
            <pc:sldMk cId="3794149610" sldId="2221"/>
            <ac:cxnSpMk id="122" creationId="{C29663F3-FE4D-49AD-BC87-381DAFD97978}"/>
          </ac:cxnSpMkLst>
        </pc:cxnChg>
        <pc:cxnChg chg="add mod ord">
          <ac:chgData name="Stefan Saroiu" userId="3fd66c69479db300" providerId="LiveId" clId="{C667E0B3-2036-4924-9EE7-44FCB3D5884F}" dt="2022-06-16T02:47:46.214" v="4493" actId="167"/>
          <ac:cxnSpMkLst>
            <pc:docMk/>
            <pc:sldMk cId="3794149610" sldId="2221"/>
            <ac:cxnSpMk id="123" creationId="{720053FE-6892-4055-9B8F-720011D0DBF6}"/>
          </ac:cxnSpMkLst>
        </pc:cxnChg>
        <pc:cxnChg chg="add mod ord">
          <ac:chgData name="Stefan Saroiu" userId="3fd66c69479db300" providerId="LiveId" clId="{C667E0B3-2036-4924-9EE7-44FCB3D5884F}" dt="2022-06-16T02:47:46.214" v="4493" actId="167"/>
          <ac:cxnSpMkLst>
            <pc:docMk/>
            <pc:sldMk cId="3794149610" sldId="2221"/>
            <ac:cxnSpMk id="124" creationId="{754F1CF9-0F45-4520-BBBB-F6F2864D562C}"/>
          </ac:cxnSpMkLst>
        </pc:cxnChg>
        <pc:cxnChg chg="add mod ord">
          <ac:chgData name="Stefan Saroiu" userId="3fd66c69479db300" providerId="LiveId" clId="{C667E0B3-2036-4924-9EE7-44FCB3D5884F}" dt="2022-06-16T02:47:46.214" v="4493" actId="167"/>
          <ac:cxnSpMkLst>
            <pc:docMk/>
            <pc:sldMk cId="3794149610" sldId="2221"/>
            <ac:cxnSpMk id="125" creationId="{D754923A-0114-4498-9AE9-B794DF3E3E3D}"/>
          </ac:cxnSpMkLst>
        </pc:cxnChg>
        <pc:cxnChg chg="add mod ord">
          <ac:chgData name="Stefan Saroiu" userId="3fd66c69479db300" providerId="LiveId" clId="{C667E0B3-2036-4924-9EE7-44FCB3D5884F}" dt="2022-06-16T02:47:46.214" v="4493" actId="167"/>
          <ac:cxnSpMkLst>
            <pc:docMk/>
            <pc:sldMk cId="3794149610" sldId="2221"/>
            <ac:cxnSpMk id="126" creationId="{9E147F1D-71E9-48CF-804A-F45709F3DE22}"/>
          </ac:cxnSpMkLst>
        </pc:cxnChg>
        <pc:cxnChg chg="add mod ord">
          <ac:chgData name="Stefan Saroiu" userId="3fd66c69479db300" providerId="LiveId" clId="{C667E0B3-2036-4924-9EE7-44FCB3D5884F}" dt="2022-06-16T02:47:46.214" v="4493" actId="167"/>
          <ac:cxnSpMkLst>
            <pc:docMk/>
            <pc:sldMk cId="3794149610" sldId="2221"/>
            <ac:cxnSpMk id="127" creationId="{FF4FC0E7-AD64-48B8-8E15-C5B006CD3227}"/>
          </ac:cxnSpMkLst>
        </pc:cxnChg>
        <pc:cxnChg chg="add mod ord">
          <ac:chgData name="Stefan Saroiu" userId="3fd66c69479db300" providerId="LiveId" clId="{C667E0B3-2036-4924-9EE7-44FCB3D5884F}" dt="2022-06-16T02:47:46.214" v="4493" actId="167"/>
          <ac:cxnSpMkLst>
            <pc:docMk/>
            <pc:sldMk cId="3794149610" sldId="2221"/>
            <ac:cxnSpMk id="128" creationId="{5797CF81-235C-48EE-B4CC-796B4D792834}"/>
          </ac:cxnSpMkLst>
        </pc:cxnChg>
        <pc:cxnChg chg="add mod ord">
          <ac:chgData name="Stefan Saroiu" userId="3fd66c69479db300" providerId="LiveId" clId="{C667E0B3-2036-4924-9EE7-44FCB3D5884F}" dt="2022-06-16T02:47:46.214" v="4493" actId="167"/>
          <ac:cxnSpMkLst>
            <pc:docMk/>
            <pc:sldMk cId="3794149610" sldId="2221"/>
            <ac:cxnSpMk id="129" creationId="{9752BE00-E4AD-40BB-8DDD-C9F124F94A72}"/>
          </ac:cxnSpMkLst>
        </pc:cxnChg>
        <pc:cxnChg chg="add mod ord">
          <ac:chgData name="Stefan Saroiu" userId="3fd66c69479db300" providerId="LiveId" clId="{C667E0B3-2036-4924-9EE7-44FCB3D5884F}" dt="2022-06-16T02:47:46.214" v="4493" actId="167"/>
          <ac:cxnSpMkLst>
            <pc:docMk/>
            <pc:sldMk cId="3794149610" sldId="2221"/>
            <ac:cxnSpMk id="130" creationId="{DCDAE39D-3E48-41D7-AD13-B2E64FB25D0A}"/>
          </ac:cxnSpMkLst>
        </pc:cxnChg>
        <pc:cxnChg chg="add mod ord">
          <ac:chgData name="Stefan Saroiu" userId="3fd66c69479db300" providerId="LiveId" clId="{C667E0B3-2036-4924-9EE7-44FCB3D5884F}" dt="2022-06-16T02:47:46.214" v="4493" actId="167"/>
          <ac:cxnSpMkLst>
            <pc:docMk/>
            <pc:sldMk cId="3794149610" sldId="2221"/>
            <ac:cxnSpMk id="131" creationId="{B4856EE4-00A4-4868-81BD-4232DD4DE4D2}"/>
          </ac:cxnSpMkLst>
        </pc:cxnChg>
        <pc:cxnChg chg="add del mod ord">
          <ac:chgData name="Stefan Saroiu" userId="3fd66c69479db300" providerId="LiveId" clId="{C667E0B3-2036-4924-9EE7-44FCB3D5884F}" dt="2022-06-16T03:14:00.401" v="4563" actId="478"/>
          <ac:cxnSpMkLst>
            <pc:docMk/>
            <pc:sldMk cId="3794149610" sldId="2221"/>
            <ac:cxnSpMk id="132" creationId="{D5F7D241-69B7-4023-82F1-5E8C096EC159}"/>
          </ac:cxnSpMkLst>
        </pc:cxnChg>
        <pc:cxnChg chg="add del mod ord">
          <ac:chgData name="Stefan Saroiu" userId="3fd66c69479db300" providerId="LiveId" clId="{C667E0B3-2036-4924-9EE7-44FCB3D5884F}" dt="2022-06-16T03:14:00.401" v="4563" actId="478"/>
          <ac:cxnSpMkLst>
            <pc:docMk/>
            <pc:sldMk cId="3794149610" sldId="2221"/>
            <ac:cxnSpMk id="133" creationId="{C2C7BC7F-B08C-46C0-AAB7-4407206A7196}"/>
          </ac:cxnSpMkLst>
        </pc:cxnChg>
        <pc:cxnChg chg="add del mod ord">
          <ac:chgData name="Stefan Saroiu" userId="3fd66c69479db300" providerId="LiveId" clId="{C667E0B3-2036-4924-9EE7-44FCB3D5884F}" dt="2022-06-16T03:14:00.401" v="4563" actId="478"/>
          <ac:cxnSpMkLst>
            <pc:docMk/>
            <pc:sldMk cId="3794149610" sldId="2221"/>
            <ac:cxnSpMk id="134" creationId="{3CEDD703-F9B8-4E7E-B5C1-0F516E95A727}"/>
          </ac:cxnSpMkLst>
        </pc:cxnChg>
        <pc:cxnChg chg="add del mod ord">
          <ac:chgData name="Stefan Saroiu" userId="3fd66c69479db300" providerId="LiveId" clId="{C667E0B3-2036-4924-9EE7-44FCB3D5884F}" dt="2022-06-16T03:14:00.401" v="4563" actId="478"/>
          <ac:cxnSpMkLst>
            <pc:docMk/>
            <pc:sldMk cId="3794149610" sldId="2221"/>
            <ac:cxnSpMk id="135" creationId="{B3807DD8-E486-4C54-B9F2-BA3C2418C78F}"/>
          </ac:cxnSpMkLst>
        </pc:cxnChg>
        <pc:cxnChg chg="add del mod ord">
          <ac:chgData name="Stefan Saroiu" userId="3fd66c69479db300" providerId="LiveId" clId="{C667E0B3-2036-4924-9EE7-44FCB3D5884F}" dt="2022-06-16T03:14:00.401" v="4563" actId="478"/>
          <ac:cxnSpMkLst>
            <pc:docMk/>
            <pc:sldMk cId="3794149610" sldId="2221"/>
            <ac:cxnSpMk id="136" creationId="{DD686D50-4B19-4B31-9631-72C9FEFD02A8}"/>
          </ac:cxnSpMkLst>
        </pc:cxnChg>
        <pc:cxnChg chg="add del mod ord">
          <ac:chgData name="Stefan Saroiu" userId="3fd66c69479db300" providerId="LiveId" clId="{C667E0B3-2036-4924-9EE7-44FCB3D5884F}" dt="2022-06-16T03:14:00.401" v="4563" actId="478"/>
          <ac:cxnSpMkLst>
            <pc:docMk/>
            <pc:sldMk cId="3794149610" sldId="2221"/>
            <ac:cxnSpMk id="137" creationId="{49ADC26F-99E6-497C-A97D-D184B30801FC}"/>
          </ac:cxnSpMkLst>
        </pc:cxnChg>
        <pc:cxnChg chg="add del mod ord">
          <ac:chgData name="Stefan Saroiu" userId="3fd66c69479db300" providerId="LiveId" clId="{C667E0B3-2036-4924-9EE7-44FCB3D5884F}" dt="2022-06-16T03:14:00.401" v="4563" actId="478"/>
          <ac:cxnSpMkLst>
            <pc:docMk/>
            <pc:sldMk cId="3794149610" sldId="2221"/>
            <ac:cxnSpMk id="138" creationId="{CF742372-E588-485C-AE6B-181E0E889D7F}"/>
          </ac:cxnSpMkLst>
        </pc:cxnChg>
        <pc:cxnChg chg="add del mod ord">
          <ac:chgData name="Stefan Saroiu" userId="3fd66c69479db300" providerId="LiveId" clId="{C667E0B3-2036-4924-9EE7-44FCB3D5884F}" dt="2022-06-16T03:14:00.401" v="4563" actId="478"/>
          <ac:cxnSpMkLst>
            <pc:docMk/>
            <pc:sldMk cId="3794149610" sldId="2221"/>
            <ac:cxnSpMk id="139" creationId="{7A008B5F-15AF-4C21-8717-E65FF0E02DD0}"/>
          </ac:cxnSpMkLst>
        </pc:cxnChg>
        <pc:cxnChg chg="add del mod ord">
          <ac:chgData name="Stefan Saroiu" userId="3fd66c69479db300" providerId="LiveId" clId="{C667E0B3-2036-4924-9EE7-44FCB3D5884F}" dt="2022-06-16T03:14:00.401" v="4563" actId="478"/>
          <ac:cxnSpMkLst>
            <pc:docMk/>
            <pc:sldMk cId="3794149610" sldId="2221"/>
            <ac:cxnSpMk id="140" creationId="{54E09CD3-FF1A-4B0E-B699-7E0DA23ECD54}"/>
          </ac:cxnSpMkLst>
        </pc:cxnChg>
        <pc:cxnChg chg="add del mod ord">
          <ac:chgData name="Stefan Saroiu" userId="3fd66c69479db300" providerId="LiveId" clId="{C667E0B3-2036-4924-9EE7-44FCB3D5884F}" dt="2022-06-16T03:14:00.401" v="4563" actId="478"/>
          <ac:cxnSpMkLst>
            <pc:docMk/>
            <pc:sldMk cId="3794149610" sldId="2221"/>
            <ac:cxnSpMk id="141" creationId="{CCA561B5-DF5D-421A-98E3-6062DA471368}"/>
          </ac:cxnSpMkLst>
        </pc:cxnChg>
        <pc:cxnChg chg="add del mod ord">
          <ac:chgData name="Stefan Saroiu" userId="3fd66c69479db300" providerId="LiveId" clId="{C667E0B3-2036-4924-9EE7-44FCB3D5884F}" dt="2022-06-16T03:14:00.401" v="4563" actId="478"/>
          <ac:cxnSpMkLst>
            <pc:docMk/>
            <pc:sldMk cId="3794149610" sldId="2221"/>
            <ac:cxnSpMk id="142" creationId="{9F640EEF-6FF0-4170-A7A6-0416BF6B98E4}"/>
          </ac:cxnSpMkLst>
        </pc:cxnChg>
        <pc:cxnChg chg="add del mod ord">
          <ac:chgData name="Stefan Saroiu" userId="3fd66c69479db300" providerId="LiveId" clId="{C667E0B3-2036-4924-9EE7-44FCB3D5884F}" dt="2022-06-16T03:14:00.401" v="4563" actId="478"/>
          <ac:cxnSpMkLst>
            <pc:docMk/>
            <pc:sldMk cId="3794149610" sldId="2221"/>
            <ac:cxnSpMk id="143" creationId="{B126F177-814D-445A-95C7-C60E7AE55F33}"/>
          </ac:cxnSpMkLst>
        </pc:cxnChg>
        <pc:cxnChg chg="add del mod ord">
          <ac:chgData name="Stefan Saroiu" userId="3fd66c69479db300" providerId="LiveId" clId="{C667E0B3-2036-4924-9EE7-44FCB3D5884F}" dt="2022-06-16T03:14:00.401" v="4563" actId="478"/>
          <ac:cxnSpMkLst>
            <pc:docMk/>
            <pc:sldMk cId="3794149610" sldId="2221"/>
            <ac:cxnSpMk id="144" creationId="{D4031E18-A022-4894-ACA5-6B68D60C2991}"/>
          </ac:cxnSpMkLst>
        </pc:cxnChg>
        <pc:cxnChg chg="add del mod ord">
          <ac:chgData name="Stefan Saroiu" userId="3fd66c69479db300" providerId="LiveId" clId="{C667E0B3-2036-4924-9EE7-44FCB3D5884F}" dt="2022-06-16T03:14:00.401" v="4563" actId="478"/>
          <ac:cxnSpMkLst>
            <pc:docMk/>
            <pc:sldMk cId="3794149610" sldId="2221"/>
            <ac:cxnSpMk id="145" creationId="{1DAB1549-D5FA-4D4C-BAB3-5C40BD8C6BE6}"/>
          </ac:cxnSpMkLst>
        </pc:cxnChg>
        <pc:cxnChg chg="add del mod ord">
          <ac:chgData name="Stefan Saroiu" userId="3fd66c69479db300" providerId="LiveId" clId="{C667E0B3-2036-4924-9EE7-44FCB3D5884F}" dt="2022-06-16T03:14:00.401" v="4563" actId="478"/>
          <ac:cxnSpMkLst>
            <pc:docMk/>
            <pc:sldMk cId="3794149610" sldId="2221"/>
            <ac:cxnSpMk id="146" creationId="{F48FC5BB-D616-473C-9CA4-450EF15222C8}"/>
          </ac:cxnSpMkLst>
        </pc:cxnChg>
        <pc:cxnChg chg="add del mod ord">
          <ac:chgData name="Stefan Saroiu" userId="3fd66c69479db300" providerId="LiveId" clId="{C667E0B3-2036-4924-9EE7-44FCB3D5884F}" dt="2022-06-16T03:14:00.401" v="4563" actId="478"/>
          <ac:cxnSpMkLst>
            <pc:docMk/>
            <pc:sldMk cId="3794149610" sldId="2221"/>
            <ac:cxnSpMk id="147" creationId="{A58BA31B-34A7-4028-93CF-FF2C4CDCC267}"/>
          </ac:cxnSpMkLst>
        </pc:cxnChg>
        <pc:cxnChg chg="add del mod ord">
          <ac:chgData name="Stefan Saroiu" userId="3fd66c69479db300" providerId="LiveId" clId="{C667E0B3-2036-4924-9EE7-44FCB3D5884F}" dt="2022-06-16T03:14:00.401" v="4563" actId="478"/>
          <ac:cxnSpMkLst>
            <pc:docMk/>
            <pc:sldMk cId="3794149610" sldId="2221"/>
            <ac:cxnSpMk id="148" creationId="{4E4D4488-DA27-4946-8A64-22597961C9CB}"/>
          </ac:cxnSpMkLst>
        </pc:cxnChg>
        <pc:cxnChg chg="add mod">
          <ac:chgData name="Stefan Saroiu" userId="3fd66c69479db300" providerId="LiveId" clId="{C667E0B3-2036-4924-9EE7-44FCB3D5884F}" dt="2022-06-16T02:48:17.230" v="4498" actId="1076"/>
          <ac:cxnSpMkLst>
            <pc:docMk/>
            <pc:sldMk cId="3794149610" sldId="2221"/>
            <ac:cxnSpMk id="152" creationId="{6F44D644-7A89-41D5-930F-E54D90950B31}"/>
          </ac:cxnSpMkLst>
        </pc:cxnChg>
        <pc:cxnChg chg="add mod">
          <ac:chgData name="Stefan Saroiu" userId="3fd66c69479db300" providerId="LiveId" clId="{C667E0B3-2036-4924-9EE7-44FCB3D5884F}" dt="2022-06-16T02:48:25.518" v="4500" actId="1076"/>
          <ac:cxnSpMkLst>
            <pc:docMk/>
            <pc:sldMk cId="3794149610" sldId="2221"/>
            <ac:cxnSpMk id="153" creationId="{248684F9-F5E6-4318-A49E-B3156C03D2BC}"/>
          </ac:cxnSpMkLst>
        </pc:cxnChg>
        <pc:cxnChg chg="add mod">
          <ac:chgData name="Stefan Saroiu" userId="3fd66c69479db300" providerId="LiveId" clId="{C667E0B3-2036-4924-9EE7-44FCB3D5884F}" dt="2022-06-16T02:48:32.809" v="4502" actId="1076"/>
          <ac:cxnSpMkLst>
            <pc:docMk/>
            <pc:sldMk cId="3794149610" sldId="2221"/>
            <ac:cxnSpMk id="154" creationId="{4EA20930-F263-47FD-8750-7F50FDECBF24}"/>
          </ac:cxnSpMkLst>
        </pc:cxnChg>
        <pc:cxnChg chg="del mod topLvl">
          <ac:chgData name="Stefan Saroiu" userId="3fd66c69479db300" providerId="LiveId" clId="{C667E0B3-2036-4924-9EE7-44FCB3D5884F}" dt="2022-06-16T03:11:01.888" v="4509" actId="478"/>
          <ac:cxnSpMkLst>
            <pc:docMk/>
            <pc:sldMk cId="3794149610" sldId="2221"/>
            <ac:cxnSpMk id="157" creationId="{77C3F4AC-9D71-4403-BC58-208B56C53C5F}"/>
          </ac:cxnSpMkLst>
        </pc:cxnChg>
        <pc:cxnChg chg="del mod topLvl">
          <ac:chgData name="Stefan Saroiu" userId="3fd66c69479db300" providerId="LiveId" clId="{C667E0B3-2036-4924-9EE7-44FCB3D5884F}" dt="2022-06-16T03:11:04.314" v="4510" actId="478"/>
          <ac:cxnSpMkLst>
            <pc:docMk/>
            <pc:sldMk cId="3794149610" sldId="2221"/>
            <ac:cxnSpMk id="158" creationId="{2A285ABD-5DD5-4432-BC22-2E2FBFB217C2}"/>
          </ac:cxnSpMkLst>
        </pc:cxnChg>
        <pc:cxnChg chg="mod topLvl">
          <ac:chgData name="Stefan Saroiu" userId="3fd66c69479db300" providerId="LiveId" clId="{C667E0B3-2036-4924-9EE7-44FCB3D5884F}" dt="2022-06-16T03:11:50.211" v="4517" actId="164"/>
          <ac:cxnSpMkLst>
            <pc:docMk/>
            <pc:sldMk cId="3794149610" sldId="2221"/>
            <ac:cxnSpMk id="160" creationId="{113FA79E-0BA7-4F37-8C73-D1973E4C1814}"/>
          </ac:cxnSpMkLst>
        </pc:cxnChg>
        <pc:cxnChg chg="mod">
          <ac:chgData name="Stefan Saroiu" userId="3fd66c69479db300" providerId="LiveId" clId="{C667E0B3-2036-4924-9EE7-44FCB3D5884F}" dt="2022-06-16T03:12:51.748" v="4549"/>
          <ac:cxnSpMkLst>
            <pc:docMk/>
            <pc:sldMk cId="3794149610" sldId="2221"/>
            <ac:cxnSpMk id="166" creationId="{C7AC202B-E62F-4BC5-9D51-2B01A942D327}"/>
          </ac:cxnSpMkLst>
        </pc:cxnChg>
        <pc:cxnChg chg="mod">
          <ac:chgData name="Stefan Saroiu" userId="3fd66c69479db300" providerId="LiveId" clId="{C667E0B3-2036-4924-9EE7-44FCB3D5884F}" dt="2022-06-16T03:13:21.310" v="4557"/>
          <ac:cxnSpMkLst>
            <pc:docMk/>
            <pc:sldMk cId="3794149610" sldId="2221"/>
            <ac:cxnSpMk id="169" creationId="{638292FC-CB2D-49CA-98C2-5974D35DD8A1}"/>
          </ac:cxnSpMkLst>
        </pc:cxnChg>
        <pc:cxnChg chg="mod">
          <ac:chgData name="Stefan Saroiu" userId="3fd66c69479db300" providerId="LiveId" clId="{C667E0B3-2036-4924-9EE7-44FCB3D5884F}" dt="2022-06-16T03:13:37.494" v="4560"/>
          <ac:cxnSpMkLst>
            <pc:docMk/>
            <pc:sldMk cId="3794149610" sldId="2221"/>
            <ac:cxnSpMk id="172" creationId="{B03727E1-98D6-4BF4-98BC-8AFFAA6A78C2}"/>
          </ac:cxnSpMkLst>
        </pc:cxnChg>
        <pc:cxnChg chg="add mod">
          <ac:chgData name="Stefan Saroiu" userId="3fd66c69479db300" providerId="LiveId" clId="{C667E0B3-2036-4924-9EE7-44FCB3D5884F}" dt="2022-06-16T03:23:00.874" v="4792" actId="692"/>
          <ac:cxnSpMkLst>
            <pc:docMk/>
            <pc:sldMk cId="3794149610" sldId="2221"/>
            <ac:cxnSpMk id="178" creationId="{B48EF066-1E9E-4EC9-A4ED-E94A387A6DBE}"/>
          </ac:cxnSpMkLst>
        </pc:cxnChg>
        <pc:cxnChg chg="add del mod">
          <ac:chgData name="Stefan Saroiu" userId="3fd66c69479db300" providerId="LiveId" clId="{C667E0B3-2036-4924-9EE7-44FCB3D5884F}" dt="2022-06-16T03:27:58.251" v="4863" actId="478"/>
          <ac:cxnSpMkLst>
            <pc:docMk/>
            <pc:sldMk cId="3794149610" sldId="2221"/>
            <ac:cxnSpMk id="179" creationId="{6974AB44-E3DB-42FF-8A09-C66367B586CF}"/>
          </ac:cxnSpMkLst>
        </pc:cxnChg>
      </pc:sldChg>
      <pc:sldChg chg="del">
        <pc:chgData name="Stefan Saroiu" userId="3fd66c69479db300" providerId="LiveId" clId="{C667E0B3-2036-4924-9EE7-44FCB3D5884F}" dt="2022-06-16T04:36:36.199" v="5700" actId="47"/>
        <pc:sldMkLst>
          <pc:docMk/>
          <pc:sldMk cId="1421035040" sldId="2222"/>
        </pc:sldMkLst>
      </pc:sldChg>
      <pc:sldChg chg="del">
        <pc:chgData name="Stefan Saroiu" userId="3fd66c69479db300" providerId="LiveId" clId="{C667E0B3-2036-4924-9EE7-44FCB3D5884F}" dt="2022-06-16T04:36:37.607" v="5701" actId="47"/>
        <pc:sldMkLst>
          <pc:docMk/>
          <pc:sldMk cId="2946701792" sldId="2223"/>
        </pc:sldMkLst>
      </pc:sldChg>
      <pc:sldChg chg="addSp modSp mod modAnim">
        <pc:chgData name="Stefan Saroiu" userId="3fd66c69479db300" providerId="LiveId" clId="{C667E0B3-2036-4924-9EE7-44FCB3D5884F}" dt="2022-06-16T03:33:55.315" v="5430"/>
        <pc:sldMkLst>
          <pc:docMk/>
          <pc:sldMk cId="4139253446" sldId="2226"/>
        </pc:sldMkLst>
        <pc:spChg chg="mod">
          <ac:chgData name="Stefan Saroiu" userId="3fd66c69479db300" providerId="LiveId" clId="{C667E0B3-2036-4924-9EE7-44FCB3D5884F}" dt="2022-06-16T03:30:01.223" v="4910" actId="20577"/>
          <ac:spMkLst>
            <pc:docMk/>
            <pc:sldMk cId="4139253446" sldId="2226"/>
            <ac:spMk id="2" creationId="{86DE5874-77B0-E00E-80B0-A4F70C3D5703}"/>
          </ac:spMkLst>
        </pc:spChg>
        <pc:spChg chg="mod">
          <ac:chgData name="Stefan Saroiu" userId="3fd66c69479db300" providerId="LiveId" clId="{C667E0B3-2036-4924-9EE7-44FCB3D5884F}" dt="2022-06-16T03:32:47.426" v="5405" actId="5793"/>
          <ac:spMkLst>
            <pc:docMk/>
            <pc:sldMk cId="4139253446" sldId="2226"/>
            <ac:spMk id="3" creationId="{0A58C631-A4B5-1C57-75CC-368B918A25AB}"/>
          </ac:spMkLst>
        </pc:spChg>
        <pc:spChg chg="add mod">
          <ac:chgData name="Stefan Saroiu" userId="3fd66c69479db300" providerId="LiveId" clId="{C667E0B3-2036-4924-9EE7-44FCB3D5884F}" dt="2022-06-16T03:33:49.954" v="5429" actId="164"/>
          <ac:spMkLst>
            <pc:docMk/>
            <pc:sldMk cId="4139253446" sldId="2226"/>
            <ac:spMk id="6" creationId="{F9581879-FACA-4BAA-BC6A-C288BC5D6126}"/>
          </ac:spMkLst>
        </pc:spChg>
        <pc:grpChg chg="add mod">
          <ac:chgData name="Stefan Saroiu" userId="3fd66c69479db300" providerId="LiveId" clId="{C667E0B3-2036-4924-9EE7-44FCB3D5884F}" dt="2022-06-16T03:33:49.954" v="5429" actId="164"/>
          <ac:grpSpMkLst>
            <pc:docMk/>
            <pc:sldMk cId="4139253446" sldId="2226"/>
            <ac:grpSpMk id="7" creationId="{68A9C166-30FD-4137-9316-3F9D8BECD3B5}"/>
          </ac:grpSpMkLst>
        </pc:grpChg>
        <pc:picChg chg="add mod">
          <ac:chgData name="Stefan Saroiu" userId="3fd66c69479db300" providerId="LiveId" clId="{C667E0B3-2036-4924-9EE7-44FCB3D5884F}" dt="2022-06-16T03:33:49.954" v="5429" actId="164"/>
          <ac:picMkLst>
            <pc:docMk/>
            <pc:sldMk cId="4139253446" sldId="2226"/>
            <ac:picMk id="5" creationId="{A777D541-211F-4A0D-A094-D60D4520DC16}"/>
          </ac:picMkLst>
        </pc:picChg>
      </pc:sldChg>
      <pc:sldChg chg="del">
        <pc:chgData name="Stefan Saroiu" userId="3fd66c69479db300" providerId="LiveId" clId="{C667E0B3-2036-4924-9EE7-44FCB3D5884F}" dt="2022-06-16T04:36:42.531" v="5703" actId="47"/>
        <pc:sldMkLst>
          <pc:docMk/>
          <pc:sldMk cId="3177127860" sldId="2227"/>
        </pc:sldMkLst>
      </pc:sldChg>
      <pc:sldChg chg="addSp delSp modSp mod delAnim modAnim">
        <pc:chgData name="Stefan Saroiu" userId="3fd66c69479db300" providerId="LiveId" clId="{C667E0B3-2036-4924-9EE7-44FCB3D5884F}" dt="2022-06-17T20:24:52.574" v="8236" actId="14100"/>
        <pc:sldMkLst>
          <pc:docMk/>
          <pc:sldMk cId="1716570602" sldId="2228"/>
        </pc:sldMkLst>
        <pc:spChg chg="del">
          <ac:chgData name="Stefan Saroiu" userId="3fd66c69479db300" providerId="LiveId" clId="{C667E0B3-2036-4924-9EE7-44FCB3D5884F}" dt="2022-06-16T04:57:29.643" v="5704" actId="478"/>
          <ac:spMkLst>
            <pc:docMk/>
            <pc:sldMk cId="1716570602" sldId="2228"/>
            <ac:spMk id="3" creationId="{7A6DA873-184E-C7C9-284C-83A77D8FF451}"/>
          </ac:spMkLst>
        </pc:spChg>
        <pc:picChg chg="add del mod">
          <ac:chgData name="Stefan Saroiu" userId="3fd66c69479db300" providerId="LiveId" clId="{C667E0B3-2036-4924-9EE7-44FCB3D5884F}" dt="2022-06-17T18:51:34.915" v="7748" actId="478"/>
          <ac:picMkLst>
            <pc:docMk/>
            <pc:sldMk cId="1716570602" sldId="2228"/>
            <ac:picMk id="3" creationId="{56BE69D2-7ED5-45C1-9F10-6AEFA824C022}"/>
          </ac:picMkLst>
        </pc:picChg>
        <pc:picChg chg="add mod">
          <ac:chgData name="Stefan Saroiu" userId="3fd66c69479db300" providerId="LiveId" clId="{C667E0B3-2036-4924-9EE7-44FCB3D5884F}" dt="2022-06-17T20:24:52.574" v="8236" actId="14100"/>
          <ac:picMkLst>
            <pc:docMk/>
            <pc:sldMk cId="1716570602" sldId="2228"/>
            <ac:picMk id="4" creationId="{34F2E769-26D6-44D4-926C-91A666DD4D0E}"/>
          </ac:picMkLst>
        </pc:picChg>
        <pc:picChg chg="add del mod">
          <ac:chgData name="Stefan Saroiu" userId="3fd66c69479db300" providerId="LiveId" clId="{C667E0B3-2036-4924-9EE7-44FCB3D5884F}" dt="2022-06-16T04:58:41.206" v="5706" actId="478"/>
          <ac:picMkLst>
            <pc:docMk/>
            <pc:sldMk cId="1716570602" sldId="2228"/>
            <ac:picMk id="4" creationId="{E9758004-332D-4857-BADA-964A189BB8AD}"/>
          </ac:picMkLst>
        </pc:picChg>
      </pc:sldChg>
      <pc:sldChg chg="ord">
        <pc:chgData name="Stefan Saroiu" userId="3fd66c69479db300" providerId="LiveId" clId="{C667E0B3-2036-4924-9EE7-44FCB3D5884F}" dt="2022-06-16T21:41:54.604" v="7657"/>
        <pc:sldMkLst>
          <pc:docMk/>
          <pc:sldMk cId="2833309331" sldId="2229"/>
        </pc:sldMkLst>
      </pc:sldChg>
      <pc:sldChg chg="modSp mod">
        <pc:chgData name="Stefan Saroiu" userId="3fd66c69479db300" providerId="LiveId" clId="{C667E0B3-2036-4924-9EE7-44FCB3D5884F}" dt="2022-06-16T04:27:04.461" v="5440" actId="5793"/>
        <pc:sldMkLst>
          <pc:docMk/>
          <pc:sldMk cId="2439404057" sldId="2230"/>
        </pc:sldMkLst>
        <pc:spChg chg="mod">
          <ac:chgData name="Stefan Saroiu" userId="3fd66c69479db300" providerId="LiveId" clId="{C667E0B3-2036-4924-9EE7-44FCB3D5884F}" dt="2022-06-16T04:27:04.461" v="5440" actId="5793"/>
          <ac:spMkLst>
            <pc:docMk/>
            <pc:sldMk cId="2439404057" sldId="2230"/>
            <ac:spMk id="3" creationId="{D340A7A9-440F-316E-874A-75146B8C8CFC}"/>
          </ac:spMkLst>
        </pc:spChg>
      </pc:sldChg>
      <pc:sldChg chg="addSp delSp modSp new mod modClrScheme delAnim modAnim chgLayout modNotesTx">
        <pc:chgData name="Stefan Saroiu" userId="3fd66c69479db300" providerId="LiveId" clId="{C667E0B3-2036-4924-9EE7-44FCB3D5884F}" dt="2022-06-17T19:56:24.397" v="8024" actId="20577"/>
        <pc:sldMkLst>
          <pc:docMk/>
          <pc:sldMk cId="3571324633" sldId="2231"/>
        </pc:sldMkLst>
        <pc:spChg chg="del">
          <ac:chgData name="Stefan Saroiu" userId="3fd66c69479db300" providerId="LiveId" clId="{C667E0B3-2036-4924-9EE7-44FCB3D5884F}" dt="2022-06-16T02:20:01.343" v="3126" actId="700"/>
          <ac:spMkLst>
            <pc:docMk/>
            <pc:sldMk cId="3571324633" sldId="2231"/>
            <ac:spMk id="2" creationId="{AFFCE38F-7F86-467B-AD3C-6E2C5C714DFE}"/>
          </ac:spMkLst>
        </pc:spChg>
        <pc:spChg chg="del">
          <ac:chgData name="Stefan Saroiu" userId="3fd66c69479db300" providerId="LiveId" clId="{C667E0B3-2036-4924-9EE7-44FCB3D5884F}" dt="2022-06-16T02:20:01.343" v="3126" actId="700"/>
          <ac:spMkLst>
            <pc:docMk/>
            <pc:sldMk cId="3571324633" sldId="2231"/>
            <ac:spMk id="3" creationId="{57061C2B-FF6D-4938-B517-9F1F26227361}"/>
          </ac:spMkLst>
        </pc:spChg>
        <pc:spChg chg="add mod">
          <ac:chgData name="Stefan Saroiu" userId="3fd66c69479db300" providerId="LiveId" clId="{C667E0B3-2036-4924-9EE7-44FCB3D5884F}" dt="2022-06-16T02:33:18.500" v="3450" actId="1036"/>
          <ac:spMkLst>
            <pc:docMk/>
            <pc:sldMk cId="3571324633" sldId="2231"/>
            <ac:spMk id="12" creationId="{B3E8CE13-9B94-48CD-AB56-F520CCDB3F4C}"/>
          </ac:spMkLst>
        </pc:spChg>
        <pc:spChg chg="add mod">
          <ac:chgData name="Stefan Saroiu" userId="3fd66c69479db300" providerId="LiveId" clId="{C667E0B3-2036-4924-9EE7-44FCB3D5884F}" dt="2022-06-16T02:33:18.500" v="3450" actId="1036"/>
          <ac:spMkLst>
            <pc:docMk/>
            <pc:sldMk cId="3571324633" sldId="2231"/>
            <ac:spMk id="13" creationId="{EF753A84-BA5C-4D14-8FC2-0FAEE34A881D}"/>
          </ac:spMkLst>
        </pc:spChg>
        <pc:spChg chg="add mod">
          <ac:chgData name="Stefan Saroiu" userId="3fd66c69479db300" providerId="LiveId" clId="{C667E0B3-2036-4924-9EE7-44FCB3D5884F}" dt="2022-06-16T02:33:18.500" v="3450" actId="1036"/>
          <ac:spMkLst>
            <pc:docMk/>
            <pc:sldMk cId="3571324633" sldId="2231"/>
            <ac:spMk id="14" creationId="{776C15D8-EDD6-4DC4-BB3C-DF5711FD64C3}"/>
          </ac:spMkLst>
        </pc:spChg>
        <pc:spChg chg="add mod">
          <ac:chgData name="Stefan Saroiu" userId="3fd66c69479db300" providerId="LiveId" clId="{C667E0B3-2036-4924-9EE7-44FCB3D5884F}" dt="2022-06-16T02:33:18.500" v="3450" actId="1036"/>
          <ac:spMkLst>
            <pc:docMk/>
            <pc:sldMk cId="3571324633" sldId="2231"/>
            <ac:spMk id="15" creationId="{EE4C6F25-A62C-440D-8498-A12AE0DC25AF}"/>
          </ac:spMkLst>
        </pc:spChg>
        <pc:spChg chg="add mod">
          <ac:chgData name="Stefan Saroiu" userId="3fd66c69479db300" providerId="LiveId" clId="{C667E0B3-2036-4924-9EE7-44FCB3D5884F}" dt="2022-06-16T02:33:18.500" v="3450" actId="1036"/>
          <ac:spMkLst>
            <pc:docMk/>
            <pc:sldMk cId="3571324633" sldId="2231"/>
            <ac:spMk id="16" creationId="{D7DE672A-8238-4CC1-AFB1-EBB00250C47E}"/>
          </ac:spMkLst>
        </pc:spChg>
        <pc:spChg chg="add mod">
          <ac:chgData name="Stefan Saroiu" userId="3fd66c69479db300" providerId="LiveId" clId="{C667E0B3-2036-4924-9EE7-44FCB3D5884F}" dt="2022-06-16T02:33:18.500" v="3450" actId="1036"/>
          <ac:spMkLst>
            <pc:docMk/>
            <pc:sldMk cId="3571324633" sldId="2231"/>
            <ac:spMk id="17" creationId="{62882DAD-B668-4F33-857B-1BAA24A85F4C}"/>
          </ac:spMkLst>
        </pc:spChg>
        <pc:spChg chg="add del mod">
          <ac:chgData name="Stefan Saroiu" userId="3fd66c69479db300" providerId="LiveId" clId="{C667E0B3-2036-4924-9EE7-44FCB3D5884F}" dt="2022-06-16T02:34:15.889" v="3564" actId="478"/>
          <ac:spMkLst>
            <pc:docMk/>
            <pc:sldMk cId="3571324633" sldId="2231"/>
            <ac:spMk id="18" creationId="{659057D7-1632-45D6-A746-0141C5094BF8}"/>
          </ac:spMkLst>
        </pc:spChg>
        <pc:spChg chg="add mod">
          <ac:chgData name="Stefan Saroiu" userId="3fd66c69479db300" providerId="LiveId" clId="{C667E0B3-2036-4924-9EE7-44FCB3D5884F}" dt="2022-06-16T02:33:18.500" v="3450" actId="1036"/>
          <ac:spMkLst>
            <pc:docMk/>
            <pc:sldMk cId="3571324633" sldId="2231"/>
            <ac:spMk id="20" creationId="{2897DBA8-6DB0-4C42-B000-DAAE9ED2BB15}"/>
          </ac:spMkLst>
        </pc:spChg>
        <pc:spChg chg="add mod">
          <ac:chgData name="Stefan Saroiu" userId="3fd66c69479db300" providerId="LiveId" clId="{C667E0B3-2036-4924-9EE7-44FCB3D5884F}" dt="2022-06-16T02:33:18.500" v="3450" actId="1036"/>
          <ac:spMkLst>
            <pc:docMk/>
            <pc:sldMk cId="3571324633" sldId="2231"/>
            <ac:spMk id="21" creationId="{AAAEE594-565B-4FEA-A930-730B96BB6793}"/>
          </ac:spMkLst>
        </pc:spChg>
        <pc:spChg chg="add mod">
          <ac:chgData name="Stefan Saroiu" userId="3fd66c69479db300" providerId="LiveId" clId="{C667E0B3-2036-4924-9EE7-44FCB3D5884F}" dt="2022-06-16T02:33:18.500" v="3450" actId="1036"/>
          <ac:spMkLst>
            <pc:docMk/>
            <pc:sldMk cId="3571324633" sldId="2231"/>
            <ac:spMk id="22" creationId="{03EB355C-D4D2-4D2C-B32A-8FC2655A6E58}"/>
          </ac:spMkLst>
        </pc:spChg>
        <pc:spChg chg="add mod">
          <ac:chgData name="Stefan Saroiu" userId="3fd66c69479db300" providerId="LiveId" clId="{C667E0B3-2036-4924-9EE7-44FCB3D5884F}" dt="2022-06-16T02:33:18.500" v="3450" actId="1036"/>
          <ac:spMkLst>
            <pc:docMk/>
            <pc:sldMk cId="3571324633" sldId="2231"/>
            <ac:spMk id="23" creationId="{6152249C-B4A5-496A-A15E-EE44B6251D06}"/>
          </ac:spMkLst>
        </pc:spChg>
        <pc:spChg chg="add mod">
          <ac:chgData name="Stefan Saroiu" userId="3fd66c69479db300" providerId="LiveId" clId="{C667E0B3-2036-4924-9EE7-44FCB3D5884F}" dt="2022-06-16T02:33:18.500" v="3450" actId="1036"/>
          <ac:spMkLst>
            <pc:docMk/>
            <pc:sldMk cId="3571324633" sldId="2231"/>
            <ac:spMk id="24" creationId="{436774F3-95B4-47E4-AC71-B11587D17CD4}"/>
          </ac:spMkLst>
        </pc:spChg>
        <pc:spChg chg="add mod">
          <ac:chgData name="Stefan Saroiu" userId="3fd66c69479db300" providerId="LiveId" clId="{C667E0B3-2036-4924-9EE7-44FCB3D5884F}" dt="2022-06-16T02:33:18.500" v="3450" actId="1036"/>
          <ac:spMkLst>
            <pc:docMk/>
            <pc:sldMk cId="3571324633" sldId="2231"/>
            <ac:spMk id="25" creationId="{9AC4EE2C-8EE7-40E6-80B2-0DD751EE3D5F}"/>
          </ac:spMkLst>
        </pc:spChg>
        <pc:spChg chg="add del mod">
          <ac:chgData name="Stefan Saroiu" userId="3fd66c69479db300" providerId="LiveId" clId="{C667E0B3-2036-4924-9EE7-44FCB3D5884F}" dt="2022-06-16T02:34:19.588" v="3565" actId="478"/>
          <ac:spMkLst>
            <pc:docMk/>
            <pc:sldMk cId="3571324633" sldId="2231"/>
            <ac:spMk id="26" creationId="{1785FF06-2B16-4C03-9A08-5C662CFE41DA}"/>
          </ac:spMkLst>
        </pc:spChg>
        <pc:spChg chg="add mod">
          <ac:chgData name="Stefan Saroiu" userId="3fd66c69479db300" providerId="LiveId" clId="{C667E0B3-2036-4924-9EE7-44FCB3D5884F}" dt="2022-06-16T02:33:18.500" v="3450" actId="1036"/>
          <ac:spMkLst>
            <pc:docMk/>
            <pc:sldMk cId="3571324633" sldId="2231"/>
            <ac:spMk id="28" creationId="{04769C1E-B008-4732-B840-DD8AB440E26E}"/>
          </ac:spMkLst>
        </pc:spChg>
        <pc:spChg chg="add mod">
          <ac:chgData name="Stefan Saroiu" userId="3fd66c69479db300" providerId="LiveId" clId="{C667E0B3-2036-4924-9EE7-44FCB3D5884F}" dt="2022-06-16T02:33:18.500" v="3450" actId="1036"/>
          <ac:spMkLst>
            <pc:docMk/>
            <pc:sldMk cId="3571324633" sldId="2231"/>
            <ac:spMk id="29" creationId="{FD6F0607-89E1-46DC-B287-B9E40D8E7453}"/>
          </ac:spMkLst>
        </pc:spChg>
        <pc:spChg chg="add mod">
          <ac:chgData name="Stefan Saroiu" userId="3fd66c69479db300" providerId="LiveId" clId="{C667E0B3-2036-4924-9EE7-44FCB3D5884F}" dt="2022-06-16T02:33:18.500" v="3450" actId="1036"/>
          <ac:spMkLst>
            <pc:docMk/>
            <pc:sldMk cId="3571324633" sldId="2231"/>
            <ac:spMk id="30" creationId="{8FFC8883-522C-485B-9FE0-E9E6B139E0B2}"/>
          </ac:spMkLst>
        </pc:spChg>
        <pc:spChg chg="add mod">
          <ac:chgData name="Stefan Saroiu" userId="3fd66c69479db300" providerId="LiveId" clId="{C667E0B3-2036-4924-9EE7-44FCB3D5884F}" dt="2022-06-16T02:33:18.500" v="3450" actId="1036"/>
          <ac:spMkLst>
            <pc:docMk/>
            <pc:sldMk cId="3571324633" sldId="2231"/>
            <ac:spMk id="31" creationId="{D95937D1-3A6F-43B7-BE17-780F67EF01B3}"/>
          </ac:spMkLst>
        </pc:spChg>
        <pc:spChg chg="add mod">
          <ac:chgData name="Stefan Saroiu" userId="3fd66c69479db300" providerId="LiveId" clId="{C667E0B3-2036-4924-9EE7-44FCB3D5884F}" dt="2022-06-16T02:33:18.500" v="3450" actId="1036"/>
          <ac:spMkLst>
            <pc:docMk/>
            <pc:sldMk cId="3571324633" sldId="2231"/>
            <ac:spMk id="32" creationId="{993F09A5-EC02-4D79-B796-AC829F14345A}"/>
          </ac:spMkLst>
        </pc:spChg>
        <pc:spChg chg="add mod">
          <ac:chgData name="Stefan Saroiu" userId="3fd66c69479db300" providerId="LiveId" clId="{C667E0B3-2036-4924-9EE7-44FCB3D5884F}" dt="2022-06-16T02:33:18.500" v="3450" actId="1036"/>
          <ac:spMkLst>
            <pc:docMk/>
            <pc:sldMk cId="3571324633" sldId="2231"/>
            <ac:spMk id="33" creationId="{5A7C4796-C46C-4BA1-B264-FFD60402818B}"/>
          </ac:spMkLst>
        </pc:spChg>
        <pc:spChg chg="add del mod">
          <ac:chgData name="Stefan Saroiu" userId="3fd66c69479db300" providerId="LiveId" clId="{C667E0B3-2036-4924-9EE7-44FCB3D5884F}" dt="2022-06-16T02:34:19.588" v="3565" actId="478"/>
          <ac:spMkLst>
            <pc:docMk/>
            <pc:sldMk cId="3571324633" sldId="2231"/>
            <ac:spMk id="34" creationId="{CF8D8D14-2911-47DD-BBB3-9806C3026554}"/>
          </ac:spMkLst>
        </pc:spChg>
        <pc:spChg chg="add mod">
          <ac:chgData name="Stefan Saroiu" userId="3fd66c69479db300" providerId="LiveId" clId="{C667E0B3-2036-4924-9EE7-44FCB3D5884F}" dt="2022-06-16T02:33:18.500" v="3450" actId="1036"/>
          <ac:spMkLst>
            <pc:docMk/>
            <pc:sldMk cId="3571324633" sldId="2231"/>
            <ac:spMk id="36" creationId="{445E7265-38BB-4094-A1F6-E1F19FA554B2}"/>
          </ac:spMkLst>
        </pc:spChg>
        <pc:spChg chg="add mod">
          <ac:chgData name="Stefan Saroiu" userId="3fd66c69479db300" providerId="LiveId" clId="{C667E0B3-2036-4924-9EE7-44FCB3D5884F}" dt="2022-06-16T02:33:18.500" v="3450" actId="1036"/>
          <ac:spMkLst>
            <pc:docMk/>
            <pc:sldMk cId="3571324633" sldId="2231"/>
            <ac:spMk id="37" creationId="{B17493B4-2A09-400B-B6AD-616399B0C8D1}"/>
          </ac:spMkLst>
        </pc:spChg>
        <pc:spChg chg="add mod">
          <ac:chgData name="Stefan Saroiu" userId="3fd66c69479db300" providerId="LiveId" clId="{C667E0B3-2036-4924-9EE7-44FCB3D5884F}" dt="2022-06-16T02:33:18.500" v="3450" actId="1036"/>
          <ac:spMkLst>
            <pc:docMk/>
            <pc:sldMk cId="3571324633" sldId="2231"/>
            <ac:spMk id="38" creationId="{B02EA3C9-87C0-49C6-822A-4B3DCF44395E}"/>
          </ac:spMkLst>
        </pc:spChg>
        <pc:spChg chg="add mod">
          <ac:chgData name="Stefan Saroiu" userId="3fd66c69479db300" providerId="LiveId" clId="{C667E0B3-2036-4924-9EE7-44FCB3D5884F}" dt="2022-06-16T02:33:18.500" v="3450" actId="1036"/>
          <ac:spMkLst>
            <pc:docMk/>
            <pc:sldMk cId="3571324633" sldId="2231"/>
            <ac:spMk id="39" creationId="{CFA41CEF-2629-4FF1-891E-B9866F38491E}"/>
          </ac:spMkLst>
        </pc:spChg>
        <pc:spChg chg="add mod">
          <ac:chgData name="Stefan Saroiu" userId="3fd66c69479db300" providerId="LiveId" clId="{C667E0B3-2036-4924-9EE7-44FCB3D5884F}" dt="2022-06-16T02:33:18.500" v="3450" actId="1036"/>
          <ac:spMkLst>
            <pc:docMk/>
            <pc:sldMk cId="3571324633" sldId="2231"/>
            <ac:spMk id="40" creationId="{F441A8B4-7053-483F-899F-C02B879260E5}"/>
          </ac:spMkLst>
        </pc:spChg>
        <pc:spChg chg="add mod">
          <ac:chgData name="Stefan Saroiu" userId="3fd66c69479db300" providerId="LiveId" clId="{C667E0B3-2036-4924-9EE7-44FCB3D5884F}" dt="2022-06-16T02:33:18.500" v="3450" actId="1036"/>
          <ac:spMkLst>
            <pc:docMk/>
            <pc:sldMk cId="3571324633" sldId="2231"/>
            <ac:spMk id="41" creationId="{DAEA0BCD-45B2-43E8-BBEF-DFD2FFA5AD67}"/>
          </ac:spMkLst>
        </pc:spChg>
        <pc:spChg chg="add del mod">
          <ac:chgData name="Stefan Saroiu" userId="3fd66c69479db300" providerId="LiveId" clId="{C667E0B3-2036-4924-9EE7-44FCB3D5884F}" dt="2022-06-16T02:34:19.588" v="3565" actId="478"/>
          <ac:spMkLst>
            <pc:docMk/>
            <pc:sldMk cId="3571324633" sldId="2231"/>
            <ac:spMk id="42" creationId="{ABBF3CB8-6435-414A-BA99-55BBF91CB376}"/>
          </ac:spMkLst>
        </pc:spChg>
        <pc:spChg chg="add mod">
          <ac:chgData name="Stefan Saroiu" userId="3fd66c69479db300" providerId="LiveId" clId="{C667E0B3-2036-4924-9EE7-44FCB3D5884F}" dt="2022-06-16T02:33:18.500" v="3450" actId="1036"/>
          <ac:spMkLst>
            <pc:docMk/>
            <pc:sldMk cId="3571324633" sldId="2231"/>
            <ac:spMk id="44" creationId="{F6A2C564-2D64-4CB7-995B-E8FDEF920391}"/>
          </ac:spMkLst>
        </pc:spChg>
        <pc:spChg chg="add mod">
          <ac:chgData name="Stefan Saroiu" userId="3fd66c69479db300" providerId="LiveId" clId="{C667E0B3-2036-4924-9EE7-44FCB3D5884F}" dt="2022-06-16T02:33:18.500" v="3450" actId="1036"/>
          <ac:spMkLst>
            <pc:docMk/>
            <pc:sldMk cId="3571324633" sldId="2231"/>
            <ac:spMk id="45" creationId="{A7FD610B-1F9B-47BC-B17E-DF569DA6604C}"/>
          </ac:spMkLst>
        </pc:spChg>
        <pc:spChg chg="add mod">
          <ac:chgData name="Stefan Saroiu" userId="3fd66c69479db300" providerId="LiveId" clId="{C667E0B3-2036-4924-9EE7-44FCB3D5884F}" dt="2022-06-16T02:33:18.500" v="3450" actId="1036"/>
          <ac:spMkLst>
            <pc:docMk/>
            <pc:sldMk cId="3571324633" sldId="2231"/>
            <ac:spMk id="46" creationId="{636BD06D-596C-472C-BE97-67126D8C1E05}"/>
          </ac:spMkLst>
        </pc:spChg>
        <pc:spChg chg="add mod">
          <ac:chgData name="Stefan Saroiu" userId="3fd66c69479db300" providerId="LiveId" clId="{C667E0B3-2036-4924-9EE7-44FCB3D5884F}" dt="2022-06-16T02:33:18.500" v="3450" actId="1036"/>
          <ac:spMkLst>
            <pc:docMk/>
            <pc:sldMk cId="3571324633" sldId="2231"/>
            <ac:spMk id="47" creationId="{A537EF99-E539-46CA-9EB4-2A6DDD94DC10}"/>
          </ac:spMkLst>
        </pc:spChg>
        <pc:spChg chg="add mod">
          <ac:chgData name="Stefan Saroiu" userId="3fd66c69479db300" providerId="LiveId" clId="{C667E0B3-2036-4924-9EE7-44FCB3D5884F}" dt="2022-06-16T02:33:18.500" v="3450" actId="1036"/>
          <ac:spMkLst>
            <pc:docMk/>
            <pc:sldMk cId="3571324633" sldId="2231"/>
            <ac:spMk id="48" creationId="{2115C605-C889-48A4-AA22-F3018562ED9E}"/>
          </ac:spMkLst>
        </pc:spChg>
        <pc:spChg chg="add mod">
          <ac:chgData name="Stefan Saroiu" userId="3fd66c69479db300" providerId="LiveId" clId="{C667E0B3-2036-4924-9EE7-44FCB3D5884F}" dt="2022-06-16T02:33:18.500" v="3450" actId="1036"/>
          <ac:spMkLst>
            <pc:docMk/>
            <pc:sldMk cId="3571324633" sldId="2231"/>
            <ac:spMk id="49" creationId="{0FACB341-7868-43FF-9DF7-02113F6B9646}"/>
          </ac:spMkLst>
        </pc:spChg>
        <pc:spChg chg="add del mod">
          <ac:chgData name="Stefan Saroiu" userId="3fd66c69479db300" providerId="LiveId" clId="{C667E0B3-2036-4924-9EE7-44FCB3D5884F}" dt="2022-06-16T02:34:19.588" v="3565" actId="478"/>
          <ac:spMkLst>
            <pc:docMk/>
            <pc:sldMk cId="3571324633" sldId="2231"/>
            <ac:spMk id="50" creationId="{BB3FAB64-3DE7-4A0C-A491-6577DC3F78F1}"/>
          </ac:spMkLst>
        </pc:spChg>
        <pc:spChg chg="mod topLvl">
          <ac:chgData name="Stefan Saroiu" userId="3fd66c69479db300" providerId="LiveId" clId="{C667E0B3-2036-4924-9EE7-44FCB3D5884F}" dt="2022-06-16T02:33:18.500" v="3450" actId="1036"/>
          <ac:spMkLst>
            <pc:docMk/>
            <pc:sldMk cId="3571324633" sldId="2231"/>
            <ac:spMk id="52" creationId="{4DABB479-7E01-4709-A9BB-2083C341F73F}"/>
          </ac:spMkLst>
        </pc:spChg>
        <pc:spChg chg="del mod topLvl">
          <ac:chgData name="Stefan Saroiu" userId="3fd66c69479db300" providerId="LiveId" clId="{C667E0B3-2036-4924-9EE7-44FCB3D5884F}" dt="2022-06-16T02:21:38.573" v="3138" actId="478"/>
          <ac:spMkLst>
            <pc:docMk/>
            <pc:sldMk cId="3571324633" sldId="2231"/>
            <ac:spMk id="53" creationId="{6614E095-A6F2-4A37-A748-D0CE195EFA56}"/>
          </ac:spMkLst>
        </pc:spChg>
        <pc:spChg chg="add mod">
          <ac:chgData name="Stefan Saroiu" userId="3fd66c69479db300" providerId="LiveId" clId="{C667E0B3-2036-4924-9EE7-44FCB3D5884F}" dt="2022-06-16T02:33:18.500" v="3450" actId="1036"/>
          <ac:spMkLst>
            <pc:docMk/>
            <pc:sldMk cId="3571324633" sldId="2231"/>
            <ac:spMk id="54" creationId="{C4272BEC-3916-4479-8C7F-266D3BBF4426}"/>
          </ac:spMkLst>
        </pc:spChg>
        <pc:spChg chg="add mod">
          <ac:chgData name="Stefan Saroiu" userId="3fd66c69479db300" providerId="LiveId" clId="{C667E0B3-2036-4924-9EE7-44FCB3D5884F}" dt="2022-06-16T02:33:18.500" v="3450" actId="1036"/>
          <ac:spMkLst>
            <pc:docMk/>
            <pc:sldMk cId="3571324633" sldId="2231"/>
            <ac:spMk id="55" creationId="{147F83CA-DC9E-4707-AE2A-4BF344C79582}"/>
          </ac:spMkLst>
        </pc:spChg>
        <pc:spChg chg="add mod">
          <ac:chgData name="Stefan Saroiu" userId="3fd66c69479db300" providerId="LiveId" clId="{C667E0B3-2036-4924-9EE7-44FCB3D5884F}" dt="2022-06-16T02:33:18.500" v="3450" actId="1036"/>
          <ac:spMkLst>
            <pc:docMk/>
            <pc:sldMk cId="3571324633" sldId="2231"/>
            <ac:spMk id="56" creationId="{DFB3CB65-8870-47C7-8AD8-5EDEB7339CEA}"/>
          </ac:spMkLst>
        </pc:spChg>
        <pc:spChg chg="add mod">
          <ac:chgData name="Stefan Saroiu" userId="3fd66c69479db300" providerId="LiveId" clId="{C667E0B3-2036-4924-9EE7-44FCB3D5884F}" dt="2022-06-16T02:33:18.500" v="3450" actId="1036"/>
          <ac:spMkLst>
            <pc:docMk/>
            <pc:sldMk cId="3571324633" sldId="2231"/>
            <ac:spMk id="57" creationId="{2EB01490-EE8C-4216-B56A-392E3EA932E6}"/>
          </ac:spMkLst>
        </pc:spChg>
        <pc:spChg chg="add mod">
          <ac:chgData name="Stefan Saroiu" userId="3fd66c69479db300" providerId="LiveId" clId="{C667E0B3-2036-4924-9EE7-44FCB3D5884F}" dt="2022-06-16T02:33:18.500" v="3450" actId="1036"/>
          <ac:spMkLst>
            <pc:docMk/>
            <pc:sldMk cId="3571324633" sldId="2231"/>
            <ac:spMk id="58" creationId="{DA4982A0-B9A0-4E73-B075-71EA62849D30}"/>
          </ac:spMkLst>
        </pc:spChg>
        <pc:spChg chg="add mod">
          <ac:chgData name="Stefan Saroiu" userId="3fd66c69479db300" providerId="LiveId" clId="{C667E0B3-2036-4924-9EE7-44FCB3D5884F}" dt="2022-06-16T02:33:18.500" v="3450" actId="1036"/>
          <ac:spMkLst>
            <pc:docMk/>
            <pc:sldMk cId="3571324633" sldId="2231"/>
            <ac:spMk id="59" creationId="{1E9F7FD6-2EE6-4F63-9AD7-B8083E66164F}"/>
          </ac:spMkLst>
        </pc:spChg>
        <pc:spChg chg="add mod">
          <ac:chgData name="Stefan Saroiu" userId="3fd66c69479db300" providerId="LiveId" clId="{C667E0B3-2036-4924-9EE7-44FCB3D5884F}" dt="2022-06-16T02:33:18.500" v="3450" actId="1036"/>
          <ac:spMkLst>
            <pc:docMk/>
            <pc:sldMk cId="3571324633" sldId="2231"/>
            <ac:spMk id="60" creationId="{F2A210B4-39AD-40CB-8494-5814D95F0D1C}"/>
          </ac:spMkLst>
        </pc:spChg>
        <pc:spChg chg="add mod">
          <ac:chgData name="Stefan Saroiu" userId="3fd66c69479db300" providerId="LiveId" clId="{C667E0B3-2036-4924-9EE7-44FCB3D5884F}" dt="2022-06-16T21:07:20.587" v="6696" actId="27636"/>
          <ac:spMkLst>
            <pc:docMk/>
            <pc:sldMk cId="3571324633" sldId="2231"/>
            <ac:spMk id="61" creationId="{EB4AE6CF-102F-4FE7-8ED7-5535069B2F14}"/>
          </ac:spMkLst>
        </pc:spChg>
        <pc:spChg chg="add mod">
          <ac:chgData name="Stefan Saroiu" userId="3fd66c69479db300" providerId="LiveId" clId="{C667E0B3-2036-4924-9EE7-44FCB3D5884F}" dt="2022-06-16T02:35:11.697" v="3618" actId="20577"/>
          <ac:spMkLst>
            <pc:docMk/>
            <pc:sldMk cId="3571324633" sldId="2231"/>
            <ac:spMk id="62" creationId="{D0149B37-0212-494B-89D8-A973E2F07762}"/>
          </ac:spMkLst>
        </pc:spChg>
        <pc:grpChg chg="add del mod">
          <ac:chgData name="Stefan Saroiu" userId="3fd66c69479db300" providerId="LiveId" clId="{C667E0B3-2036-4924-9EE7-44FCB3D5884F}" dt="2022-06-16T02:21:38.573" v="3138" actId="478"/>
          <ac:grpSpMkLst>
            <pc:docMk/>
            <pc:sldMk cId="3571324633" sldId="2231"/>
            <ac:grpSpMk id="51" creationId="{CEC62A2B-77C9-4AB2-8EDC-047865C96C10}"/>
          </ac:grpSpMkLst>
        </pc:grpChg>
        <pc:cxnChg chg="add mod">
          <ac:chgData name="Stefan Saroiu" userId="3fd66c69479db300" providerId="LiveId" clId="{C667E0B3-2036-4924-9EE7-44FCB3D5884F}" dt="2022-06-16T02:33:18.500" v="3450" actId="1036"/>
          <ac:cxnSpMkLst>
            <pc:docMk/>
            <pc:sldMk cId="3571324633" sldId="2231"/>
            <ac:cxnSpMk id="4" creationId="{9149BDA0-83A6-4ECF-9201-7CACD9A22832}"/>
          </ac:cxnSpMkLst>
        </pc:cxnChg>
        <pc:cxnChg chg="add mod">
          <ac:chgData name="Stefan Saroiu" userId="3fd66c69479db300" providerId="LiveId" clId="{C667E0B3-2036-4924-9EE7-44FCB3D5884F}" dt="2022-06-16T02:33:18.500" v="3450" actId="1036"/>
          <ac:cxnSpMkLst>
            <pc:docMk/>
            <pc:sldMk cId="3571324633" sldId="2231"/>
            <ac:cxnSpMk id="5" creationId="{788FD54A-A2B1-41B9-871C-313D6A16324B}"/>
          </ac:cxnSpMkLst>
        </pc:cxnChg>
        <pc:cxnChg chg="add mod">
          <ac:chgData name="Stefan Saroiu" userId="3fd66c69479db300" providerId="LiveId" clId="{C667E0B3-2036-4924-9EE7-44FCB3D5884F}" dt="2022-06-16T02:33:18.500" v="3450" actId="1036"/>
          <ac:cxnSpMkLst>
            <pc:docMk/>
            <pc:sldMk cId="3571324633" sldId="2231"/>
            <ac:cxnSpMk id="6" creationId="{D6C06611-15A0-49C5-91EB-563EAFAB7089}"/>
          </ac:cxnSpMkLst>
        </pc:cxnChg>
        <pc:cxnChg chg="add mod">
          <ac:chgData name="Stefan Saroiu" userId="3fd66c69479db300" providerId="LiveId" clId="{C667E0B3-2036-4924-9EE7-44FCB3D5884F}" dt="2022-06-16T02:33:18.500" v="3450" actId="1036"/>
          <ac:cxnSpMkLst>
            <pc:docMk/>
            <pc:sldMk cId="3571324633" sldId="2231"/>
            <ac:cxnSpMk id="7" creationId="{1D20EC51-753E-416B-B883-35D937CEECA1}"/>
          </ac:cxnSpMkLst>
        </pc:cxnChg>
        <pc:cxnChg chg="add mod">
          <ac:chgData name="Stefan Saroiu" userId="3fd66c69479db300" providerId="LiveId" clId="{C667E0B3-2036-4924-9EE7-44FCB3D5884F}" dt="2022-06-16T02:33:18.500" v="3450" actId="1036"/>
          <ac:cxnSpMkLst>
            <pc:docMk/>
            <pc:sldMk cId="3571324633" sldId="2231"/>
            <ac:cxnSpMk id="8" creationId="{6C73B6EA-FC81-4A1A-9D79-F84D362BF6DF}"/>
          </ac:cxnSpMkLst>
        </pc:cxnChg>
        <pc:cxnChg chg="add del mod">
          <ac:chgData name="Stefan Saroiu" userId="3fd66c69479db300" providerId="LiveId" clId="{C667E0B3-2036-4924-9EE7-44FCB3D5884F}" dt="2022-06-16T02:34:15.889" v="3564" actId="478"/>
          <ac:cxnSpMkLst>
            <pc:docMk/>
            <pc:sldMk cId="3571324633" sldId="2231"/>
            <ac:cxnSpMk id="9" creationId="{DAF974D7-4F86-4985-BED7-62D579C6FC26}"/>
          </ac:cxnSpMkLst>
        </pc:cxnChg>
        <pc:cxnChg chg="add mod">
          <ac:chgData name="Stefan Saroiu" userId="3fd66c69479db300" providerId="LiveId" clId="{C667E0B3-2036-4924-9EE7-44FCB3D5884F}" dt="2022-06-16T02:33:18.500" v="3450" actId="1036"/>
          <ac:cxnSpMkLst>
            <pc:docMk/>
            <pc:sldMk cId="3571324633" sldId="2231"/>
            <ac:cxnSpMk id="10" creationId="{2FC5350B-927A-40B8-919A-912112114560}"/>
          </ac:cxnSpMkLst>
        </pc:cxnChg>
        <pc:cxnChg chg="add mod">
          <ac:chgData name="Stefan Saroiu" userId="3fd66c69479db300" providerId="LiveId" clId="{C667E0B3-2036-4924-9EE7-44FCB3D5884F}" dt="2022-06-16T02:34:23.229" v="3566" actId="14100"/>
          <ac:cxnSpMkLst>
            <pc:docMk/>
            <pc:sldMk cId="3571324633" sldId="2231"/>
            <ac:cxnSpMk id="11" creationId="{815B3FF9-1ED1-4D72-95CF-ABCAFCE1C774}"/>
          </ac:cxnSpMkLst>
        </pc:cxnChg>
        <pc:cxnChg chg="add mod">
          <ac:chgData name="Stefan Saroiu" userId="3fd66c69479db300" providerId="LiveId" clId="{C667E0B3-2036-4924-9EE7-44FCB3D5884F}" dt="2022-06-16T02:34:25.376" v="3567" actId="14100"/>
          <ac:cxnSpMkLst>
            <pc:docMk/>
            <pc:sldMk cId="3571324633" sldId="2231"/>
            <ac:cxnSpMk id="19" creationId="{B8E6436A-40E9-4B17-8949-0BD23314B54B}"/>
          </ac:cxnSpMkLst>
        </pc:cxnChg>
        <pc:cxnChg chg="add mod">
          <ac:chgData name="Stefan Saroiu" userId="3fd66c69479db300" providerId="LiveId" clId="{C667E0B3-2036-4924-9EE7-44FCB3D5884F}" dt="2022-06-16T02:34:28.181" v="3568" actId="14100"/>
          <ac:cxnSpMkLst>
            <pc:docMk/>
            <pc:sldMk cId="3571324633" sldId="2231"/>
            <ac:cxnSpMk id="27" creationId="{F6B861C2-0731-40DA-A802-FCCC2C0CE159}"/>
          </ac:cxnSpMkLst>
        </pc:cxnChg>
        <pc:cxnChg chg="add mod">
          <ac:chgData name="Stefan Saroiu" userId="3fd66c69479db300" providerId="LiveId" clId="{C667E0B3-2036-4924-9EE7-44FCB3D5884F}" dt="2022-06-16T02:34:31.042" v="3569" actId="14100"/>
          <ac:cxnSpMkLst>
            <pc:docMk/>
            <pc:sldMk cId="3571324633" sldId="2231"/>
            <ac:cxnSpMk id="35" creationId="{8D5736DF-F069-4E2E-8887-A09A7F6DF98A}"/>
          </ac:cxnSpMkLst>
        </pc:cxnChg>
        <pc:cxnChg chg="add mod">
          <ac:chgData name="Stefan Saroiu" userId="3fd66c69479db300" providerId="LiveId" clId="{C667E0B3-2036-4924-9EE7-44FCB3D5884F}" dt="2022-06-16T02:34:32.980" v="3570" actId="14100"/>
          <ac:cxnSpMkLst>
            <pc:docMk/>
            <pc:sldMk cId="3571324633" sldId="2231"/>
            <ac:cxnSpMk id="43" creationId="{5ED68161-E5F3-4B09-8A7D-5C1572BAE2AA}"/>
          </ac:cxnSpMkLst>
        </pc:cxnChg>
      </pc:sldChg>
      <pc:sldChg chg="modSp add mod modAnim modNotesTx">
        <pc:chgData name="Stefan Saroiu" userId="3fd66c69479db300" providerId="LiveId" clId="{C667E0B3-2036-4924-9EE7-44FCB3D5884F}" dt="2022-06-16T22:01:12.702" v="7747" actId="20577"/>
        <pc:sldMkLst>
          <pc:docMk/>
          <pc:sldMk cId="1642645274" sldId="2232"/>
        </pc:sldMkLst>
        <pc:spChg chg="mod">
          <ac:chgData name="Stefan Saroiu" userId="3fd66c69479db300" providerId="LiveId" clId="{C667E0B3-2036-4924-9EE7-44FCB3D5884F}" dt="2022-06-16T22:01:12.702" v="7747" actId="20577"/>
          <ac:spMkLst>
            <pc:docMk/>
            <pc:sldMk cId="1642645274" sldId="2232"/>
            <ac:spMk id="2" creationId="{031F3B83-1BC4-F788-9B1C-645B3452272E}"/>
          </ac:spMkLst>
        </pc:spChg>
        <pc:spChg chg="mod">
          <ac:chgData name="Stefan Saroiu" userId="3fd66c69479db300" providerId="LiveId" clId="{C667E0B3-2036-4924-9EE7-44FCB3D5884F}" dt="2022-06-16T02:39:48.300" v="3991" actId="20577"/>
          <ac:spMkLst>
            <pc:docMk/>
            <pc:sldMk cId="1642645274" sldId="2232"/>
            <ac:spMk id="3" creationId="{0715D52D-1722-5140-AE8B-E5199FCE4831}"/>
          </ac:spMkLst>
        </pc:spChg>
      </pc:sldChg>
      <pc:sldChg chg="addSp modSp add mod modAnim">
        <pc:chgData name="Stefan Saroiu" userId="3fd66c69479db300" providerId="LiveId" clId="{C667E0B3-2036-4924-9EE7-44FCB3D5884F}" dt="2022-06-16T21:44:33.607" v="7680"/>
        <pc:sldMkLst>
          <pc:docMk/>
          <pc:sldMk cId="3350193457" sldId="2233"/>
        </pc:sldMkLst>
        <pc:spChg chg="add mod">
          <ac:chgData name="Stefan Saroiu" userId="3fd66c69479db300" providerId="LiveId" clId="{C667E0B3-2036-4924-9EE7-44FCB3D5884F}" dt="2022-06-16T21:44:29.869" v="7679" actId="692"/>
          <ac:spMkLst>
            <pc:docMk/>
            <pc:sldMk cId="3350193457" sldId="2233"/>
            <ac:spMk id="4" creationId="{FD098DAF-1927-4B56-83A9-E5632308217E}"/>
          </ac:spMkLst>
        </pc:spChg>
      </pc:sldChg>
      <pc:sldChg chg="addSp modSp add mod modAnim">
        <pc:chgData name="Stefan Saroiu" userId="3fd66c69479db300" providerId="LiveId" clId="{C667E0B3-2036-4924-9EE7-44FCB3D5884F}" dt="2022-06-16T21:45:24.885" v="7713" actId="1036"/>
        <pc:sldMkLst>
          <pc:docMk/>
          <pc:sldMk cId="3501967209" sldId="2234"/>
        </pc:sldMkLst>
        <pc:spChg chg="add mod">
          <ac:chgData name="Stefan Saroiu" userId="3fd66c69479db300" providerId="LiveId" clId="{C667E0B3-2036-4924-9EE7-44FCB3D5884F}" dt="2022-06-16T21:45:24.885" v="7713" actId="1036"/>
          <ac:spMkLst>
            <pc:docMk/>
            <pc:sldMk cId="3501967209" sldId="2234"/>
            <ac:spMk id="4" creationId="{1A4F0408-9CEA-4C12-89CE-8C1923DEE3A8}"/>
          </ac:spMkLst>
        </pc:spChg>
      </pc:sldChg>
      <pc:sldChg chg="addSp modSp add mod modAnim">
        <pc:chgData name="Stefan Saroiu" userId="3fd66c69479db300" providerId="LiveId" clId="{C667E0B3-2036-4924-9EE7-44FCB3D5884F}" dt="2022-06-16T21:46:19.247" v="7738" actId="1036"/>
        <pc:sldMkLst>
          <pc:docMk/>
          <pc:sldMk cId="3917177183" sldId="2235"/>
        </pc:sldMkLst>
        <pc:spChg chg="add mod">
          <ac:chgData name="Stefan Saroiu" userId="3fd66c69479db300" providerId="LiveId" clId="{C667E0B3-2036-4924-9EE7-44FCB3D5884F}" dt="2022-06-16T21:46:19.247" v="7738" actId="1036"/>
          <ac:spMkLst>
            <pc:docMk/>
            <pc:sldMk cId="3917177183" sldId="2235"/>
            <ac:spMk id="4" creationId="{034C883D-6F5E-4C71-805A-C06B913486B7}"/>
          </ac:spMkLst>
        </pc:spChg>
      </pc:sldChg>
      <pc:sldChg chg="addSp delSp modSp new mod modClrScheme chgLayout">
        <pc:chgData name="Stefan Saroiu" userId="3fd66c69479db300" providerId="LiveId" clId="{C667E0B3-2036-4924-9EE7-44FCB3D5884F}" dt="2022-06-17T20:54:46.784" v="8950" actId="20577"/>
        <pc:sldMkLst>
          <pc:docMk/>
          <pc:sldMk cId="2989461787" sldId="2236"/>
        </pc:sldMkLst>
        <pc:spChg chg="del mod ord">
          <ac:chgData name="Stefan Saroiu" userId="3fd66c69479db300" providerId="LiveId" clId="{C667E0B3-2036-4924-9EE7-44FCB3D5884F}" dt="2022-06-17T20:50:22.527" v="8239" actId="700"/>
          <ac:spMkLst>
            <pc:docMk/>
            <pc:sldMk cId="2989461787" sldId="2236"/>
            <ac:spMk id="2" creationId="{BE2A42BF-D7D5-4571-A38F-86AFFF30B379}"/>
          </ac:spMkLst>
        </pc:spChg>
        <pc:spChg chg="del mod ord">
          <ac:chgData name="Stefan Saroiu" userId="3fd66c69479db300" providerId="LiveId" clId="{C667E0B3-2036-4924-9EE7-44FCB3D5884F}" dt="2022-06-17T20:50:22.527" v="8239" actId="700"/>
          <ac:spMkLst>
            <pc:docMk/>
            <pc:sldMk cId="2989461787" sldId="2236"/>
            <ac:spMk id="3" creationId="{0EB77218-CD2D-466B-9325-661324AE2AED}"/>
          </ac:spMkLst>
        </pc:spChg>
        <pc:spChg chg="add mod ord">
          <ac:chgData name="Stefan Saroiu" userId="3fd66c69479db300" providerId="LiveId" clId="{C667E0B3-2036-4924-9EE7-44FCB3D5884F}" dt="2022-06-17T20:51:14.202" v="8338" actId="20577"/>
          <ac:spMkLst>
            <pc:docMk/>
            <pc:sldMk cId="2989461787" sldId="2236"/>
            <ac:spMk id="4" creationId="{BC2A79B9-4724-4DF6-A6EF-5B76FB9B4C56}"/>
          </ac:spMkLst>
        </pc:spChg>
        <pc:spChg chg="add mod ord">
          <ac:chgData name="Stefan Saroiu" userId="3fd66c69479db300" providerId="LiveId" clId="{C667E0B3-2036-4924-9EE7-44FCB3D5884F}" dt="2022-06-17T20:54:46.784" v="8950" actId="20577"/>
          <ac:spMkLst>
            <pc:docMk/>
            <pc:sldMk cId="2989461787" sldId="2236"/>
            <ac:spMk id="5" creationId="{C5971EEC-44B8-46CE-9AF3-855F936ACDD1}"/>
          </ac:spMkLst>
        </pc:spChg>
      </pc:sldChg>
      <pc:sldChg chg="modSp new mod">
        <pc:chgData name="Stefan Saroiu" userId="3fd66c69479db300" providerId="LiveId" clId="{C667E0B3-2036-4924-9EE7-44FCB3D5884F}" dt="2022-06-17T21:02:08.499" v="9406" actId="20577"/>
        <pc:sldMkLst>
          <pc:docMk/>
          <pc:sldMk cId="3601364606" sldId="2237"/>
        </pc:sldMkLst>
        <pc:spChg chg="mod">
          <ac:chgData name="Stefan Saroiu" userId="3fd66c69479db300" providerId="LiveId" clId="{C667E0B3-2036-4924-9EE7-44FCB3D5884F}" dt="2022-06-17T20:59:15.796" v="8982" actId="20577"/>
          <ac:spMkLst>
            <pc:docMk/>
            <pc:sldMk cId="3601364606" sldId="2237"/>
            <ac:spMk id="2" creationId="{16822D26-590F-46F1-AC05-41585B842079}"/>
          </ac:spMkLst>
        </pc:spChg>
        <pc:spChg chg="mod">
          <ac:chgData name="Stefan Saroiu" userId="3fd66c69479db300" providerId="LiveId" clId="{C667E0B3-2036-4924-9EE7-44FCB3D5884F}" dt="2022-06-17T21:02:08.499" v="9406" actId="20577"/>
          <ac:spMkLst>
            <pc:docMk/>
            <pc:sldMk cId="3601364606" sldId="2237"/>
            <ac:spMk id="3" creationId="{C8F01898-0492-4150-BE36-F102781CCA11}"/>
          </ac:spMkLst>
        </pc:spChg>
      </pc:sldChg>
      <pc:sldChg chg="modSp new mod">
        <pc:chgData name="Stefan Saroiu" userId="3fd66c69479db300" providerId="LiveId" clId="{C667E0B3-2036-4924-9EE7-44FCB3D5884F}" dt="2022-06-17T21:07:35.175" v="10069" actId="14100"/>
        <pc:sldMkLst>
          <pc:docMk/>
          <pc:sldMk cId="1335343383" sldId="2238"/>
        </pc:sldMkLst>
        <pc:spChg chg="mod">
          <ac:chgData name="Stefan Saroiu" userId="3fd66c69479db300" providerId="LiveId" clId="{C667E0B3-2036-4924-9EE7-44FCB3D5884F}" dt="2022-06-17T21:02:39.249" v="9433" actId="20577"/>
          <ac:spMkLst>
            <pc:docMk/>
            <pc:sldMk cId="1335343383" sldId="2238"/>
            <ac:spMk id="2" creationId="{3DB7C48D-0309-4807-AC17-D6B8D42B9E1D}"/>
          </ac:spMkLst>
        </pc:spChg>
        <pc:spChg chg="mod">
          <ac:chgData name="Stefan Saroiu" userId="3fd66c69479db300" providerId="LiveId" clId="{C667E0B3-2036-4924-9EE7-44FCB3D5884F}" dt="2022-06-17T21:07:35.175" v="10069" actId="14100"/>
          <ac:spMkLst>
            <pc:docMk/>
            <pc:sldMk cId="1335343383" sldId="2238"/>
            <ac:spMk id="3" creationId="{3262AA16-8FC9-4D0B-AFB4-B9D4EF78C125}"/>
          </ac:spMkLst>
        </pc:spChg>
      </pc:sldChg>
    </pc:docChg>
  </pc:docChgLst>
  <pc:docChgLst>
    <pc:chgData name="Stefan Saroiu" userId="3fd66c69479db300" providerId="LiveId" clId="{68777633-243A-4C96-ADDC-1700CD990DAE}"/>
    <pc:docChg chg="delSld delMainMaster">
      <pc:chgData name="Stefan Saroiu" userId="3fd66c69479db300" providerId="LiveId" clId="{68777633-243A-4C96-ADDC-1700CD990DAE}" dt="2022-07-27T17:09:20.914" v="0" actId="47"/>
      <pc:docMkLst>
        <pc:docMk/>
      </pc:docMkLst>
      <pc:sldChg chg="del">
        <pc:chgData name="Stefan Saroiu" userId="3fd66c69479db300" providerId="LiveId" clId="{68777633-243A-4C96-ADDC-1700CD990DAE}" dt="2022-07-27T17:09:20.914" v="0" actId="47"/>
        <pc:sldMkLst>
          <pc:docMk/>
          <pc:sldMk cId="2718251112" sldId="2068"/>
        </pc:sldMkLst>
      </pc:sldChg>
      <pc:sldChg chg="del">
        <pc:chgData name="Stefan Saroiu" userId="3fd66c69479db300" providerId="LiveId" clId="{68777633-243A-4C96-ADDC-1700CD990DAE}" dt="2022-07-27T17:09:20.914" v="0" actId="47"/>
        <pc:sldMkLst>
          <pc:docMk/>
          <pc:sldMk cId="917901081" sldId="2215"/>
        </pc:sldMkLst>
      </pc:sldChg>
      <pc:sldChg chg="del">
        <pc:chgData name="Stefan Saroiu" userId="3fd66c69479db300" providerId="LiveId" clId="{68777633-243A-4C96-ADDC-1700CD990DAE}" dt="2022-07-27T17:09:20.914" v="0" actId="47"/>
        <pc:sldMkLst>
          <pc:docMk/>
          <pc:sldMk cId="2833309331" sldId="2229"/>
        </pc:sldMkLst>
      </pc:sldChg>
      <pc:sldChg chg="del">
        <pc:chgData name="Stefan Saroiu" userId="3fd66c69479db300" providerId="LiveId" clId="{68777633-243A-4C96-ADDC-1700CD990DAE}" dt="2022-07-27T17:09:20.914" v="0" actId="47"/>
        <pc:sldMkLst>
          <pc:docMk/>
          <pc:sldMk cId="2989461787" sldId="2236"/>
        </pc:sldMkLst>
      </pc:sldChg>
      <pc:sldChg chg="del">
        <pc:chgData name="Stefan Saroiu" userId="3fd66c69479db300" providerId="LiveId" clId="{68777633-243A-4C96-ADDC-1700CD990DAE}" dt="2022-07-27T17:09:20.914" v="0" actId="47"/>
        <pc:sldMkLst>
          <pc:docMk/>
          <pc:sldMk cId="3601364606" sldId="2237"/>
        </pc:sldMkLst>
      </pc:sldChg>
      <pc:sldChg chg="del">
        <pc:chgData name="Stefan Saroiu" userId="3fd66c69479db300" providerId="LiveId" clId="{68777633-243A-4C96-ADDC-1700CD990DAE}" dt="2022-07-27T17:09:20.914" v="0" actId="47"/>
        <pc:sldMkLst>
          <pc:docMk/>
          <pc:sldMk cId="1335343383" sldId="2238"/>
        </pc:sldMkLst>
      </pc:sldChg>
      <pc:sldMasterChg chg="del delSldLayout">
        <pc:chgData name="Stefan Saroiu" userId="3fd66c69479db300" providerId="LiveId" clId="{68777633-243A-4C96-ADDC-1700CD990DAE}" dt="2022-07-27T17:09:20.914" v="0" actId="47"/>
        <pc:sldMasterMkLst>
          <pc:docMk/>
          <pc:sldMasterMk cId="3322800007" sldId="2147483809"/>
        </pc:sldMasterMkLst>
        <pc:sldLayoutChg chg="del">
          <pc:chgData name="Stefan Saroiu" userId="3fd66c69479db300" providerId="LiveId" clId="{68777633-243A-4C96-ADDC-1700CD990DAE}" dt="2022-07-27T17:09:20.914" v="0" actId="47"/>
          <pc:sldLayoutMkLst>
            <pc:docMk/>
            <pc:sldMasterMk cId="3322800007" sldId="2147483809"/>
            <pc:sldLayoutMk cId="2246036243" sldId="2147483810"/>
          </pc:sldLayoutMkLst>
        </pc:sldLayoutChg>
        <pc:sldLayoutChg chg="del">
          <pc:chgData name="Stefan Saroiu" userId="3fd66c69479db300" providerId="LiveId" clId="{68777633-243A-4C96-ADDC-1700CD990DAE}" dt="2022-07-27T17:09:20.914" v="0" actId="47"/>
          <pc:sldLayoutMkLst>
            <pc:docMk/>
            <pc:sldMasterMk cId="3322800007" sldId="2147483809"/>
            <pc:sldLayoutMk cId="3019899065" sldId="2147483811"/>
          </pc:sldLayoutMkLst>
        </pc:sldLayoutChg>
        <pc:sldLayoutChg chg="del">
          <pc:chgData name="Stefan Saroiu" userId="3fd66c69479db300" providerId="LiveId" clId="{68777633-243A-4C96-ADDC-1700CD990DAE}" dt="2022-07-27T17:09:20.914" v="0" actId="47"/>
          <pc:sldLayoutMkLst>
            <pc:docMk/>
            <pc:sldMasterMk cId="3322800007" sldId="2147483809"/>
            <pc:sldLayoutMk cId="2954464546" sldId="2147483812"/>
          </pc:sldLayoutMkLst>
        </pc:sldLayoutChg>
        <pc:sldLayoutChg chg="del">
          <pc:chgData name="Stefan Saroiu" userId="3fd66c69479db300" providerId="LiveId" clId="{68777633-243A-4C96-ADDC-1700CD990DAE}" dt="2022-07-27T17:09:20.914" v="0" actId="47"/>
          <pc:sldLayoutMkLst>
            <pc:docMk/>
            <pc:sldMasterMk cId="3322800007" sldId="2147483809"/>
            <pc:sldLayoutMk cId="1901895393" sldId="2147483813"/>
          </pc:sldLayoutMkLst>
        </pc:sldLayoutChg>
        <pc:sldLayoutChg chg="del">
          <pc:chgData name="Stefan Saroiu" userId="3fd66c69479db300" providerId="LiveId" clId="{68777633-243A-4C96-ADDC-1700CD990DAE}" dt="2022-07-27T17:09:20.914" v="0" actId="47"/>
          <pc:sldLayoutMkLst>
            <pc:docMk/>
            <pc:sldMasterMk cId="3322800007" sldId="2147483809"/>
            <pc:sldLayoutMk cId="2621624385" sldId="2147483814"/>
          </pc:sldLayoutMkLst>
        </pc:sldLayoutChg>
        <pc:sldLayoutChg chg="del">
          <pc:chgData name="Stefan Saroiu" userId="3fd66c69479db300" providerId="LiveId" clId="{68777633-243A-4C96-ADDC-1700CD990DAE}" dt="2022-07-27T17:09:20.914" v="0" actId="47"/>
          <pc:sldLayoutMkLst>
            <pc:docMk/>
            <pc:sldMasterMk cId="3322800007" sldId="2147483809"/>
            <pc:sldLayoutMk cId="1164775375" sldId="2147483815"/>
          </pc:sldLayoutMkLst>
        </pc:sldLayoutChg>
        <pc:sldLayoutChg chg="del">
          <pc:chgData name="Stefan Saroiu" userId="3fd66c69479db300" providerId="LiveId" clId="{68777633-243A-4C96-ADDC-1700CD990DAE}" dt="2022-07-27T17:09:20.914" v="0" actId="47"/>
          <pc:sldLayoutMkLst>
            <pc:docMk/>
            <pc:sldMasterMk cId="3322800007" sldId="2147483809"/>
            <pc:sldLayoutMk cId="483105441" sldId="2147483816"/>
          </pc:sldLayoutMkLst>
        </pc:sldLayoutChg>
        <pc:sldLayoutChg chg="del">
          <pc:chgData name="Stefan Saroiu" userId="3fd66c69479db300" providerId="LiveId" clId="{68777633-243A-4C96-ADDC-1700CD990DAE}" dt="2022-07-27T17:09:20.914" v="0" actId="47"/>
          <pc:sldLayoutMkLst>
            <pc:docMk/>
            <pc:sldMasterMk cId="3322800007" sldId="2147483809"/>
            <pc:sldLayoutMk cId="734195713" sldId="2147483817"/>
          </pc:sldLayoutMkLst>
        </pc:sldLayoutChg>
      </pc:sldMasterChg>
    </pc:docChg>
  </pc:docChgLst>
  <pc:docChgLst>
    <pc:chgData name="Stefan Saroiu" userId="3fd66c69479db300" providerId="LiveId" clId="{CED0D727-D3BD-4E4D-A08C-922A55E045F8}"/>
    <pc:docChg chg="undo custSel addSld delSld modSld sldOrd addSection modSection">
      <pc:chgData name="Stefan Saroiu" userId="3fd66c69479db300" providerId="LiveId" clId="{CED0D727-D3BD-4E4D-A08C-922A55E045F8}" dt="2021-03-01T19:05:29.400" v="1637" actId="20577"/>
      <pc:docMkLst>
        <pc:docMk/>
      </pc:docMkLst>
      <pc:sldChg chg="add">
        <pc:chgData name="Stefan Saroiu" userId="3fd66c69479db300" providerId="LiveId" clId="{CED0D727-D3BD-4E4D-A08C-922A55E045F8}" dt="2021-03-01T17:43:52.654" v="364"/>
        <pc:sldMkLst>
          <pc:docMk/>
          <pc:sldMk cId="2161992718" sldId="337"/>
        </pc:sldMkLst>
      </pc:sldChg>
      <pc:sldChg chg="add">
        <pc:chgData name="Stefan Saroiu" userId="3fd66c69479db300" providerId="LiveId" clId="{CED0D727-D3BD-4E4D-A08C-922A55E045F8}" dt="2021-03-01T17:43:52.654" v="364"/>
        <pc:sldMkLst>
          <pc:docMk/>
          <pc:sldMk cId="138998967" sldId="364"/>
        </pc:sldMkLst>
      </pc:sldChg>
      <pc:sldChg chg="add">
        <pc:chgData name="Stefan Saroiu" userId="3fd66c69479db300" providerId="LiveId" clId="{CED0D727-D3BD-4E4D-A08C-922A55E045F8}" dt="2021-03-01T17:43:52.654" v="364"/>
        <pc:sldMkLst>
          <pc:docMk/>
          <pc:sldMk cId="406877913" sldId="374"/>
        </pc:sldMkLst>
      </pc:sldChg>
      <pc:sldChg chg="add">
        <pc:chgData name="Stefan Saroiu" userId="3fd66c69479db300" providerId="LiveId" clId="{CED0D727-D3BD-4E4D-A08C-922A55E045F8}" dt="2021-03-01T17:43:52.654" v="364"/>
        <pc:sldMkLst>
          <pc:docMk/>
          <pc:sldMk cId="157036134" sldId="381"/>
        </pc:sldMkLst>
      </pc:sldChg>
      <pc:sldChg chg="add">
        <pc:chgData name="Stefan Saroiu" userId="3fd66c69479db300" providerId="LiveId" clId="{CED0D727-D3BD-4E4D-A08C-922A55E045F8}" dt="2021-03-01T17:43:52.654" v="364"/>
        <pc:sldMkLst>
          <pc:docMk/>
          <pc:sldMk cId="2014083011" sldId="382"/>
        </pc:sldMkLst>
      </pc:sldChg>
      <pc:sldChg chg="add">
        <pc:chgData name="Stefan Saroiu" userId="3fd66c69479db300" providerId="LiveId" clId="{CED0D727-D3BD-4E4D-A08C-922A55E045F8}" dt="2021-03-01T17:43:52.654" v="364"/>
        <pc:sldMkLst>
          <pc:docMk/>
          <pc:sldMk cId="1488678887" sldId="383"/>
        </pc:sldMkLst>
      </pc:sldChg>
      <pc:sldChg chg="add">
        <pc:chgData name="Stefan Saroiu" userId="3fd66c69479db300" providerId="LiveId" clId="{CED0D727-D3BD-4E4D-A08C-922A55E045F8}" dt="2021-03-01T17:43:52.654" v="364"/>
        <pc:sldMkLst>
          <pc:docMk/>
          <pc:sldMk cId="2972342328" sldId="384"/>
        </pc:sldMkLst>
      </pc:sldChg>
      <pc:sldChg chg="add">
        <pc:chgData name="Stefan Saroiu" userId="3fd66c69479db300" providerId="LiveId" clId="{CED0D727-D3BD-4E4D-A08C-922A55E045F8}" dt="2021-03-01T17:43:52.654" v="364"/>
        <pc:sldMkLst>
          <pc:docMk/>
          <pc:sldMk cId="946960447" sldId="385"/>
        </pc:sldMkLst>
      </pc:sldChg>
      <pc:sldChg chg="add">
        <pc:chgData name="Stefan Saroiu" userId="3fd66c69479db300" providerId="LiveId" clId="{CED0D727-D3BD-4E4D-A08C-922A55E045F8}" dt="2021-03-01T17:43:52.654" v="364"/>
        <pc:sldMkLst>
          <pc:docMk/>
          <pc:sldMk cId="2633863814" sldId="386"/>
        </pc:sldMkLst>
      </pc:sldChg>
      <pc:sldChg chg="add">
        <pc:chgData name="Stefan Saroiu" userId="3fd66c69479db300" providerId="LiveId" clId="{CED0D727-D3BD-4E4D-A08C-922A55E045F8}" dt="2021-03-01T17:43:52.654" v="364"/>
        <pc:sldMkLst>
          <pc:docMk/>
          <pc:sldMk cId="3256312313" sldId="388"/>
        </pc:sldMkLst>
      </pc:sldChg>
      <pc:sldChg chg="add">
        <pc:chgData name="Stefan Saroiu" userId="3fd66c69479db300" providerId="LiveId" clId="{CED0D727-D3BD-4E4D-A08C-922A55E045F8}" dt="2021-03-01T17:43:52.654" v="364"/>
        <pc:sldMkLst>
          <pc:docMk/>
          <pc:sldMk cId="3042227758" sldId="390"/>
        </pc:sldMkLst>
      </pc:sldChg>
      <pc:sldChg chg="add">
        <pc:chgData name="Stefan Saroiu" userId="3fd66c69479db300" providerId="LiveId" clId="{CED0D727-D3BD-4E4D-A08C-922A55E045F8}" dt="2021-03-01T17:43:52.654" v="364"/>
        <pc:sldMkLst>
          <pc:docMk/>
          <pc:sldMk cId="3351414593" sldId="393"/>
        </pc:sldMkLst>
      </pc:sldChg>
      <pc:sldChg chg="add">
        <pc:chgData name="Stefan Saroiu" userId="3fd66c69479db300" providerId="LiveId" clId="{CED0D727-D3BD-4E4D-A08C-922A55E045F8}" dt="2021-03-01T17:43:52.654" v="364"/>
        <pc:sldMkLst>
          <pc:docMk/>
          <pc:sldMk cId="381341496" sldId="394"/>
        </pc:sldMkLst>
      </pc:sldChg>
      <pc:sldChg chg="modSp mod">
        <pc:chgData name="Stefan Saroiu" userId="3fd66c69479db300" providerId="LiveId" clId="{CED0D727-D3BD-4E4D-A08C-922A55E045F8}" dt="2021-03-01T17:29:11.563" v="53" actId="20577"/>
        <pc:sldMkLst>
          <pc:docMk/>
          <pc:sldMk cId="997292547" sldId="2105"/>
        </pc:sldMkLst>
        <pc:spChg chg="mod">
          <ac:chgData name="Stefan Saroiu" userId="3fd66c69479db300" providerId="LiveId" clId="{CED0D727-D3BD-4E4D-A08C-922A55E045F8}" dt="2021-03-01T17:29:11.563" v="53" actId="20577"/>
          <ac:spMkLst>
            <pc:docMk/>
            <pc:sldMk cId="997292547" sldId="2105"/>
            <ac:spMk id="2" creationId="{0F03AB08-F424-4E5B-9758-C60EF183F1D4}"/>
          </ac:spMkLst>
        </pc:spChg>
        <pc:spChg chg="mod">
          <ac:chgData name="Stefan Saroiu" userId="3fd66c69479db300" providerId="LiveId" clId="{CED0D727-D3BD-4E4D-A08C-922A55E045F8}" dt="2021-03-01T17:29:06.907" v="50" actId="20577"/>
          <ac:spMkLst>
            <pc:docMk/>
            <pc:sldMk cId="997292547" sldId="2105"/>
            <ac:spMk id="3" creationId="{52962286-8EDD-481D-BA32-A503AB95DEA3}"/>
          </ac:spMkLst>
        </pc:spChg>
      </pc:sldChg>
      <pc:sldChg chg="modSp mod modNotesTx">
        <pc:chgData name="Stefan Saroiu" userId="3fd66c69479db300" providerId="LiveId" clId="{CED0D727-D3BD-4E4D-A08C-922A55E045F8}" dt="2021-03-01T19:05:29.400" v="1637" actId="20577"/>
        <pc:sldMkLst>
          <pc:docMk/>
          <pc:sldMk cId="2440104485" sldId="2111"/>
        </pc:sldMkLst>
        <pc:spChg chg="mod">
          <ac:chgData name="Stefan Saroiu" userId="3fd66c69479db300" providerId="LiveId" clId="{CED0D727-D3BD-4E4D-A08C-922A55E045F8}" dt="2021-03-01T18:26:52.652" v="1160" actId="6549"/>
          <ac:spMkLst>
            <pc:docMk/>
            <pc:sldMk cId="2440104485" sldId="2111"/>
            <ac:spMk id="2" creationId="{0F03AB08-F424-4E5B-9758-C60EF183F1D4}"/>
          </ac:spMkLst>
        </pc:spChg>
      </pc:sldChg>
      <pc:sldChg chg="modSp mod">
        <pc:chgData name="Stefan Saroiu" userId="3fd66c69479db300" providerId="LiveId" clId="{CED0D727-D3BD-4E4D-A08C-922A55E045F8}" dt="2021-03-01T17:26:58.040" v="42" actId="1037"/>
        <pc:sldMkLst>
          <pc:docMk/>
          <pc:sldMk cId="3652759819" sldId="2113"/>
        </pc:sldMkLst>
        <pc:spChg chg="mod">
          <ac:chgData name="Stefan Saroiu" userId="3fd66c69479db300" providerId="LiveId" clId="{CED0D727-D3BD-4E4D-A08C-922A55E045F8}" dt="2021-03-01T17:26:58.040" v="42" actId="1037"/>
          <ac:spMkLst>
            <pc:docMk/>
            <pc:sldMk cId="3652759819" sldId="2113"/>
            <ac:spMk id="24" creationId="{B288AB5B-FC0C-434A-B5A2-973A6A5DB6C2}"/>
          </ac:spMkLst>
        </pc:spChg>
      </pc:sldChg>
      <pc:sldChg chg="addSp delSp modSp mod delAnim modAnim">
        <pc:chgData name="Stefan Saroiu" userId="3fd66c69479db300" providerId="LiveId" clId="{CED0D727-D3BD-4E4D-A08C-922A55E045F8}" dt="2021-03-01T18:22:59.551" v="1137" actId="27636"/>
        <pc:sldMkLst>
          <pc:docMk/>
          <pc:sldMk cId="3270149281" sldId="2114"/>
        </pc:sldMkLst>
        <pc:spChg chg="del">
          <ac:chgData name="Stefan Saroiu" userId="3fd66c69479db300" providerId="LiveId" clId="{CED0D727-D3BD-4E4D-A08C-922A55E045F8}" dt="2021-03-01T17:29:55.917" v="69" actId="478"/>
          <ac:spMkLst>
            <pc:docMk/>
            <pc:sldMk cId="3270149281" sldId="2114"/>
            <ac:spMk id="3" creationId="{18B1E031-CAFC-4D2B-9C94-32F3B11512B8}"/>
          </ac:spMkLst>
        </pc:spChg>
        <pc:spChg chg="add mod">
          <ac:chgData name="Stefan Saroiu" userId="3fd66c69479db300" providerId="LiveId" clId="{CED0D727-D3BD-4E4D-A08C-922A55E045F8}" dt="2021-03-01T18:22:59.551" v="1137" actId="27636"/>
          <ac:spMkLst>
            <pc:docMk/>
            <pc:sldMk cId="3270149281" sldId="2114"/>
            <ac:spMk id="5" creationId="{57E301ED-CAF6-466F-88F0-CC13E38B7DB0}"/>
          </ac:spMkLst>
        </pc:spChg>
        <pc:spChg chg="mod">
          <ac:chgData name="Stefan Saroiu" userId="3fd66c69479db300" providerId="LiveId" clId="{CED0D727-D3BD-4E4D-A08C-922A55E045F8}" dt="2021-03-01T17:29:51.453" v="68" actId="20577"/>
          <ac:spMkLst>
            <pc:docMk/>
            <pc:sldMk cId="3270149281" sldId="2114"/>
            <ac:spMk id="6" creationId="{DDA0C2CD-F63F-40C4-AEFA-A94FEF2DFBF4}"/>
          </ac:spMkLst>
        </pc:spChg>
        <pc:spChg chg="del">
          <ac:chgData name="Stefan Saroiu" userId="3fd66c69479db300" providerId="LiveId" clId="{CED0D727-D3BD-4E4D-A08C-922A55E045F8}" dt="2021-03-01T17:30:01.837" v="70" actId="478"/>
          <ac:spMkLst>
            <pc:docMk/>
            <pc:sldMk cId="3270149281" sldId="2114"/>
            <ac:spMk id="9" creationId="{41354D7F-4C4F-45DD-97B2-4EFAF9E5DA59}"/>
          </ac:spMkLst>
        </pc:spChg>
        <pc:spChg chg="del">
          <ac:chgData name="Stefan Saroiu" userId="3fd66c69479db300" providerId="LiveId" clId="{CED0D727-D3BD-4E4D-A08C-922A55E045F8}" dt="2021-03-01T17:29:55.917" v="69" actId="478"/>
          <ac:spMkLst>
            <pc:docMk/>
            <pc:sldMk cId="3270149281" sldId="2114"/>
            <ac:spMk id="11" creationId="{615C6936-0393-49B7-BF0D-93A9675B6469}"/>
          </ac:spMkLst>
        </pc:spChg>
        <pc:spChg chg="del">
          <ac:chgData name="Stefan Saroiu" userId="3fd66c69479db300" providerId="LiveId" clId="{CED0D727-D3BD-4E4D-A08C-922A55E045F8}" dt="2021-03-01T17:29:20.705" v="54" actId="478"/>
          <ac:spMkLst>
            <pc:docMk/>
            <pc:sldMk cId="3270149281" sldId="2114"/>
            <ac:spMk id="12" creationId="{455E62BA-3B83-4EEB-918F-A007F6F4FEEF}"/>
          </ac:spMkLst>
        </pc:spChg>
        <pc:spChg chg="del">
          <ac:chgData name="Stefan Saroiu" userId="3fd66c69479db300" providerId="LiveId" clId="{CED0D727-D3BD-4E4D-A08C-922A55E045F8}" dt="2021-03-01T17:29:23.340" v="55" actId="478"/>
          <ac:spMkLst>
            <pc:docMk/>
            <pc:sldMk cId="3270149281" sldId="2114"/>
            <ac:spMk id="13" creationId="{AA22BA35-79B0-463E-8481-6145D13E49BB}"/>
          </ac:spMkLst>
        </pc:spChg>
      </pc:sldChg>
      <pc:sldChg chg="ord">
        <pc:chgData name="Stefan Saroiu" userId="3fd66c69479db300" providerId="LiveId" clId="{CED0D727-D3BD-4E4D-A08C-922A55E045F8}" dt="2021-03-01T18:07:49.253" v="1057"/>
        <pc:sldMkLst>
          <pc:docMk/>
          <pc:sldMk cId="1076251204" sldId="2138"/>
        </pc:sldMkLst>
      </pc:sldChg>
      <pc:sldChg chg="modSp mod">
        <pc:chgData name="Stefan Saroiu" userId="3fd66c69479db300" providerId="LiveId" clId="{CED0D727-D3BD-4E4D-A08C-922A55E045F8}" dt="2021-03-01T17:36:59.688" v="363" actId="313"/>
        <pc:sldMkLst>
          <pc:docMk/>
          <pc:sldMk cId="2847364218" sldId="2139"/>
        </pc:sldMkLst>
        <pc:spChg chg="mod">
          <ac:chgData name="Stefan Saroiu" userId="3fd66c69479db300" providerId="LiveId" clId="{CED0D727-D3BD-4E4D-A08C-922A55E045F8}" dt="2021-03-01T17:36:59.688" v="363" actId="313"/>
          <ac:spMkLst>
            <pc:docMk/>
            <pc:sldMk cId="2847364218" sldId="2139"/>
            <ac:spMk id="3" creationId="{CE999FE4-B7EE-4C12-B7EF-3C7C6EFA8F8F}"/>
          </ac:spMkLst>
        </pc:spChg>
      </pc:sldChg>
      <pc:sldChg chg="add">
        <pc:chgData name="Stefan Saroiu" userId="3fd66c69479db300" providerId="LiveId" clId="{CED0D727-D3BD-4E4D-A08C-922A55E045F8}" dt="2021-03-01T17:49:08.635" v="365"/>
        <pc:sldMkLst>
          <pc:docMk/>
          <pc:sldMk cId="1851839388" sldId="2140"/>
        </pc:sldMkLst>
      </pc:sldChg>
      <pc:sldChg chg="add">
        <pc:chgData name="Stefan Saroiu" userId="3fd66c69479db300" providerId="LiveId" clId="{CED0D727-D3BD-4E4D-A08C-922A55E045F8}" dt="2021-03-01T17:49:08.635" v="365"/>
        <pc:sldMkLst>
          <pc:docMk/>
          <pc:sldMk cId="245848529" sldId="2141"/>
        </pc:sldMkLst>
      </pc:sldChg>
      <pc:sldChg chg="modSp new mod modAnim">
        <pc:chgData name="Stefan Saroiu" userId="3fd66c69479db300" providerId="LiveId" clId="{CED0D727-D3BD-4E4D-A08C-922A55E045F8}" dt="2021-03-01T18:39:40.934" v="1456" actId="20577"/>
        <pc:sldMkLst>
          <pc:docMk/>
          <pc:sldMk cId="1310487684" sldId="2142"/>
        </pc:sldMkLst>
        <pc:spChg chg="mod">
          <ac:chgData name="Stefan Saroiu" userId="3fd66c69479db300" providerId="LiveId" clId="{CED0D727-D3BD-4E4D-A08C-922A55E045F8}" dt="2021-03-01T18:23:16.264" v="1157" actId="313"/>
          <ac:spMkLst>
            <pc:docMk/>
            <pc:sldMk cId="1310487684" sldId="2142"/>
            <ac:spMk id="2" creationId="{CEDEDBC1-0DD3-45DE-B5E7-9448D26CB6DB}"/>
          </ac:spMkLst>
        </pc:spChg>
        <pc:spChg chg="mod">
          <ac:chgData name="Stefan Saroiu" userId="3fd66c69479db300" providerId="LiveId" clId="{CED0D727-D3BD-4E4D-A08C-922A55E045F8}" dt="2021-03-01T18:39:40.934" v="1456" actId="20577"/>
          <ac:spMkLst>
            <pc:docMk/>
            <pc:sldMk cId="1310487684" sldId="2142"/>
            <ac:spMk id="3" creationId="{C50C1723-E38F-450C-9E31-8849D3BC3F30}"/>
          </ac:spMkLst>
        </pc:spChg>
      </pc:sldChg>
      <pc:sldChg chg="modSp new mod">
        <pc:chgData name="Stefan Saroiu" userId="3fd66c69479db300" providerId="LiveId" clId="{CED0D727-D3BD-4E4D-A08C-922A55E045F8}" dt="2021-03-01T18:40:48.044" v="1538" actId="6549"/>
        <pc:sldMkLst>
          <pc:docMk/>
          <pc:sldMk cId="2398764945" sldId="2143"/>
        </pc:sldMkLst>
        <pc:spChg chg="mod">
          <ac:chgData name="Stefan Saroiu" userId="3fd66c69479db300" providerId="LiveId" clId="{CED0D727-D3BD-4E4D-A08C-922A55E045F8}" dt="2021-03-01T18:40:43.878" v="1536" actId="20577"/>
          <ac:spMkLst>
            <pc:docMk/>
            <pc:sldMk cId="2398764945" sldId="2143"/>
            <ac:spMk id="2" creationId="{2DD2145F-7125-462A-8DE1-31979BBFA1F4}"/>
          </ac:spMkLst>
        </pc:spChg>
        <pc:spChg chg="mod">
          <ac:chgData name="Stefan Saroiu" userId="3fd66c69479db300" providerId="LiveId" clId="{CED0D727-D3BD-4E4D-A08C-922A55E045F8}" dt="2021-03-01T18:40:48.044" v="1538" actId="6549"/>
          <ac:spMkLst>
            <pc:docMk/>
            <pc:sldMk cId="2398764945" sldId="2143"/>
            <ac:spMk id="3" creationId="{889A767D-9D0F-43D3-A688-B34F6861B86E}"/>
          </ac:spMkLst>
        </pc:spChg>
      </pc:sldChg>
      <pc:sldChg chg="add del">
        <pc:chgData name="Stefan Saroiu" userId="3fd66c69479db300" providerId="LiveId" clId="{CED0D727-D3BD-4E4D-A08C-922A55E045F8}" dt="2021-03-01T18:37:26.815" v="1162" actId="47"/>
        <pc:sldMkLst>
          <pc:docMk/>
          <pc:sldMk cId="3586396324" sldId="2143"/>
        </pc:sldMkLst>
      </pc:sldChg>
      <pc:sldChg chg="add">
        <pc:chgData name="Stefan Saroiu" userId="3fd66c69479db300" providerId="LiveId" clId="{CED0D727-D3BD-4E4D-A08C-922A55E045F8}" dt="2021-03-01T18:41:05.468" v="1539"/>
        <pc:sldMkLst>
          <pc:docMk/>
          <pc:sldMk cId="1315874410" sldId="2144"/>
        </pc:sldMkLst>
      </pc:sldChg>
      <pc:sldChg chg="add del">
        <pc:chgData name="Stefan Saroiu" userId="3fd66c69479db300" providerId="LiveId" clId="{CED0D727-D3BD-4E4D-A08C-922A55E045F8}" dt="2021-03-01T18:42:02.986" v="1545"/>
        <pc:sldMkLst>
          <pc:docMk/>
          <pc:sldMk cId="494734838" sldId="2145"/>
        </pc:sldMkLst>
      </pc:sldChg>
      <pc:sldChg chg="add del">
        <pc:chgData name="Stefan Saroiu" userId="3fd66c69479db300" providerId="LiveId" clId="{CED0D727-D3BD-4E4D-A08C-922A55E045F8}" dt="2021-03-01T18:42:10.085" v="1549"/>
        <pc:sldMkLst>
          <pc:docMk/>
          <pc:sldMk cId="1851577044" sldId="2145"/>
        </pc:sldMkLst>
      </pc:sldChg>
      <pc:sldChg chg="modSp add mod modAnim">
        <pc:chgData name="Stefan Saroiu" userId="3fd66c69479db300" providerId="LiveId" clId="{CED0D727-D3BD-4E4D-A08C-922A55E045F8}" dt="2021-03-01T18:42:51.712" v="1603" actId="20577"/>
        <pc:sldMkLst>
          <pc:docMk/>
          <pc:sldMk cId="2712567782" sldId="2145"/>
        </pc:sldMkLst>
        <pc:spChg chg="mod">
          <ac:chgData name="Stefan Saroiu" userId="3fd66c69479db300" providerId="LiveId" clId="{CED0D727-D3BD-4E4D-A08C-922A55E045F8}" dt="2021-03-01T18:42:51.712" v="1603" actId="20577"/>
          <ac:spMkLst>
            <pc:docMk/>
            <pc:sldMk cId="2712567782" sldId="2145"/>
            <ac:spMk id="5" creationId="{57E301ED-CAF6-466F-88F0-CC13E38B7DB0}"/>
          </ac:spMkLst>
        </pc:spChg>
      </pc:sldChg>
      <pc:sldChg chg="add del">
        <pc:chgData name="Stefan Saroiu" userId="3fd66c69479db300" providerId="LiveId" clId="{CED0D727-D3BD-4E4D-A08C-922A55E045F8}" dt="2021-03-01T18:42:05.345" v="1547"/>
        <pc:sldMkLst>
          <pc:docMk/>
          <pc:sldMk cId="3141243494" sldId="2145"/>
        </pc:sldMkLst>
      </pc:sldChg>
      <pc:sldChg chg="add del">
        <pc:chgData name="Stefan Saroiu" userId="3fd66c69479db300" providerId="LiveId" clId="{CED0D727-D3BD-4E4D-A08C-922A55E045F8}" dt="2021-03-01T18:41:58.741" v="1543" actId="47"/>
        <pc:sldMkLst>
          <pc:docMk/>
          <pc:sldMk cId="3374539661" sldId="2145"/>
        </pc:sldMkLst>
      </pc:sldChg>
    </pc:docChg>
  </pc:docChgLst>
  <pc:docChgLst>
    <pc:chgData name="Stefan Saroiu" userId="3fd66c69479db300" providerId="LiveId" clId="{91B1E9ED-F8A1-4706-AF09-C06282795F00}"/>
    <pc:docChg chg="undo custSel addSld delSld modSld sldOrd delMainMaster">
      <pc:chgData name="Stefan Saroiu" userId="3fd66c69479db300" providerId="LiveId" clId="{91B1E9ED-F8A1-4706-AF09-C06282795F00}" dt="2021-10-28T02:01:37.874" v="3219" actId="20577"/>
      <pc:docMkLst>
        <pc:docMk/>
      </pc:docMkLst>
      <pc:sldChg chg="del">
        <pc:chgData name="Stefan Saroiu" userId="3fd66c69479db300" providerId="LiveId" clId="{91B1E9ED-F8A1-4706-AF09-C06282795F00}" dt="2021-10-22T00:44:07.459" v="0" actId="47"/>
        <pc:sldMkLst>
          <pc:docMk/>
          <pc:sldMk cId="2440104485" sldId="2111"/>
        </pc:sldMkLst>
      </pc:sldChg>
      <pc:sldChg chg="addSp delSp modSp add del mod ord modClrScheme delAnim chgLayout">
        <pc:chgData name="Stefan Saroiu" userId="3fd66c69479db300" providerId="LiveId" clId="{91B1E9ED-F8A1-4706-AF09-C06282795F00}" dt="2021-10-22T01:42:45.630" v="1212" actId="47"/>
        <pc:sldMkLst>
          <pc:docMk/>
          <pc:sldMk cId="3153440539" sldId="2161"/>
        </pc:sldMkLst>
        <pc:spChg chg="del">
          <ac:chgData name="Stefan Saroiu" userId="3fd66c69479db300" providerId="LiveId" clId="{91B1E9ED-F8A1-4706-AF09-C06282795F00}" dt="2021-10-22T00:46:31.279" v="73" actId="478"/>
          <ac:spMkLst>
            <pc:docMk/>
            <pc:sldMk cId="3153440539" sldId="2161"/>
            <ac:spMk id="2" creationId="{D375488B-8EF0-4491-8342-3969C959DEFF}"/>
          </ac:spMkLst>
        </pc:spChg>
        <pc:spChg chg="mod">
          <ac:chgData name="Stefan Saroiu" userId="3fd66c69479db300" providerId="LiveId" clId="{91B1E9ED-F8A1-4706-AF09-C06282795F00}" dt="2021-10-22T00:48:00.108" v="93" actId="164"/>
          <ac:spMkLst>
            <pc:docMk/>
            <pc:sldMk cId="3153440539" sldId="2161"/>
            <ac:spMk id="4" creationId="{2476FA24-71A6-46E4-862F-1AC0D49AC654}"/>
          </ac:spMkLst>
        </pc:spChg>
        <pc:spChg chg="mod">
          <ac:chgData name="Stefan Saroiu" userId="3fd66c69479db300" providerId="LiveId" clId="{91B1E9ED-F8A1-4706-AF09-C06282795F00}" dt="2021-10-22T00:48:00.108" v="93" actId="164"/>
          <ac:spMkLst>
            <pc:docMk/>
            <pc:sldMk cId="3153440539" sldId="2161"/>
            <ac:spMk id="5" creationId="{8EF6EEB2-6055-4195-88CA-48D2567EEDF3}"/>
          </ac:spMkLst>
        </pc:spChg>
        <pc:spChg chg="mod">
          <ac:chgData name="Stefan Saroiu" userId="3fd66c69479db300" providerId="LiveId" clId="{91B1E9ED-F8A1-4706-AF09-C06282795F00}" dt="2021-10-22T00:48:00.108" v="93" actId="164"/>
          <ac:spMkLst>
            <pc:docMk/>
            <pc:sldMk cId="3153440539" sldId="2161"/>
            <ac:spMk id="6" creationId="{DD4EAAD5-E4D9-4973-8449-615EC516C814}"/>
          </ac:spMkLst>
        </pc:spChg>
        <pc:spChg chg="mod">
          <ac:chgData name="Stefan Saroiu" userId="3fd66c69479db300" providerId="LiveId" clId="{91B1E9ED-F8A1-4706-AF09-C06282795F00}" dt="2021-10-22T00:48:00.108" v="93" actId="164"/>
          <ac:spMkLst>
            <pc:docMk/>
            <pc:sldMk cId="3153440539" sldId="2161"/>
            <ac:spMk id="7" creationId="{B4E5C0BF-668D-4805-AF2F-14A8FDFE1432}"/>
          </ac:spMkLst>
        </pc:spChg>
        <pc:spChg chg="mod">
          <ac:chgData name="Stefan Saroiu" userId="3fd66c69479db300" providerId="LiveId" clId="{91B1E9ED-F8A1-4706-AF09-C06282795F00}" dt="2021-10-22T00:48:00.108" v="93" actId="164"/>
          <ac:spMkLst>
            <pc:docMk/>
            <pc:sldMk cId="3153440539" sldId="2161"/>
            <ac:spMk id="8" creationId="{E091A4DB-DB0C-49C1-ACC4-47B05139DEBE}"/>
          </ac:spMkLst>
        </pc:spChg>
        <pc:spChg chg="mod">
          <ac:chgData name="Stefan Saroiu" userId="3fd66c69479db300" providerId="LiveId" clId="{91B1E9ED-F8A1-4706-AF09-C06282795F00}" dt="2021-10-22T00:48:00.108" v="93" actId="164"/>
          <ac:spMkLst>
            <pc:docMk/>
            <pc:sldMk cId="3153440539" sldId="2161"/>
            <ac:spMk id="9" creationId="{160B788C-8477-45A6-9122-38CE24DD6336}"/>
          </ac:spMkLst>
        </pc:spChg>
        <pc:spChg chg="mod">
          <ac:chgData name="Stefan Saroiu" userId="3fd66c69479db300" providerId="LiveId" clId="{91B1E9ED-F8A1-4706-AF09-C06282795F00}" dt="2021-10-22T00:48:00.108" v="93" actId="164"/>
          <ac:spMkLst>
            <pc:docMk/>
            <pc:sldMk cId="3153440539" sldId="2161"/>
            <ac:spMk id="10" creationId="{4CBB6368-C485-4B27-B5F8-8E9E8681E4A2}"/>
          </ac:spMkLst>
        </pc:spChg>
        <pc:spChg chg="mod">
          <ac:chgData name="Stefan Saroiu" userId="3fd66c69479db300" providerId="LiveId" clId="{91B1E9ED-F8A1-4706-AF09-C06282795F00}" dt="2021-10-22T00:48:00.108" v="93" actId="164"/>
          <ac:spMkLst>
            <pc:docMk/>
            <pc:sldMk cId="3153440539" sldId="2161"/>
            <ac:spMk id="11" creationId="{8DAB244D-B409-4B0B-8BC8-658929E1F38E}"/>
          </ac:spMkLst>
        </pc:spChg>
        <pc:spChg chg="mod">
          <ac:chgData name="Stefan Saroiu" userId="3fd66c69479db300" providerId="LiveId" clId="{91B1E9ED-F8A1-4706-AF09-C06282795F00}" dt="2021-10-22T00:48:00.108" v="93" actId="164"/>
          <ac:spMkLst>
            <pc:docMk/>
            <pc:sldMk cId="3153440539" sldId="2161"/>
            <ac:spMk id="12" creationId="{1EAFAB9C-96D2-43FA-BB1E-9893A1B3C199}"/>
          </ac:spMkLst>
        </pc:spChg>
        <pc:spChg chg="mod">
          <ac:chgData name="Stefan Saroiu" userId="3fd66c69479db300" providerId="LiveId" clId="{91B1E9ED-F8A1-4706-AF09-C06282795F00}" dt="2021-10-22T00:48:00.108" v="93" actId="164"/>
          <ac:spMkLst>
            <pc:docMk/>
            <pc:sldMk cId="3153440539" sldId="2161"/>
            <ac:spMk id="13" creationId="{4D62611B-7B8C-4A26-A7A0-BAD074222881}"/>
          </ac:spMkLst>
        </pc:spChg>
        <pc:spChg chg="del">
          <ac:chgData name="Stefan Saroiu" userId="3fd66c69479db300" providerId="LiveId" clId="{91B1E9ED-F8A1-4706-AF09-C06282795F00}" dt="2021-10-22T00:46:38.849" v="75" actId="478"/>
          <ac:spMkLst>
            <pc:docMk/>
            <pc:sldMk cId="3153440539" sldId="2161"/>
            <ac:spMk id="15" creationId="{39875908-6389-4D86-B183-12BBE9918F46}"/>
          </ac:spMkLst>
        </pc:spChg>
        <pc:spChg chg="add del mod">
          <ac:chgData name="Stefan Saroiu" userId="3fd66c69479db300" providerId="LiveId" clId="{91B1E9ED-F8A1-4706-AF09-C06282795F00}" dt="2021-10-22T00:46:33.553" v="74" actId="478"/>
          <ac:spMkLst>
            <pc:docMk/>
            <pc:sldMk cId="3153440539" sldId="2161"/>
            <ac:spMk id="17" creationId="{5447F3ED-3232-45E0-961E-2401FC9B3E90}"/>
          </ac:spMkLst>
        </pc:spChg>
        <pc:spChg chg="mod">
          <ac:chgData name="Stefan Saroiu" userId="3fd66c69479db300" providerId="LiveId" clId="{91B1E9ED-F8A1-4706-AF09-C06282795F00}" dt="2021-10-22T00:48:00.108" v="93" actId="164"/>
          <ac:spMkLst>
            <pc:docMk/>
            <pc:sldMk cId="3153440539" sldId="2161"/>
            <ac:spMk id="20" creationId="{881370DE-A0AB-4CC6-805D-D5F6C50C3F42}"/>
          </ac:spMkLst>
        </pc:spChg>
        <pc:spChg chg="mod">
          <ac:chgData name="Stefan Saroiu" userId="3fd66c69479db300" providerId="LiveId" clId="{91B1E9ED-F8A1-4706-AF09-C06282795F00}" dt="2021-10-22T00:48:00.108" v="93" actId="164"/>
          <ac:spMkLst>
            <pc:docMk/>
            <pc:sldMk cId="3153440539" sldId="2161"/>
            <ac:spMk id="21" creationId="{5CE58A13-037C-480F-856F-0948F6B1700F}"/>
          </ac:spMkLst>
        </pc:spChg>
        <pc:spChg chg="add mod">
          <ac:chgData name="Stefan Saroiu" userId="3fd66c69479db300" providerId="LiveId" clId="{91B1E9ED-F8A1-4706-AF09-C06282795F00}" dt="2021-10-22T00:52:37.732" v="228" actId="1076"/>
          <ac:spMkLst>
            <pc:docMk/>
            <pc:sldMk cId="3153440539" sldId="2161"/>
            <ac:spMk id="23" creationId="{CAD4E772-3DFF-4A18-B67C-60177D9BD941}"/>
          </ac:spMkLst>
        </pc:spChg>
        <pc:spChg chg="del mod">
          <ac:chgData name="Stefan Saroiu" userId="3fd66c69479db300" providerId="LiveId" clId="{91B1E9ED-F8A1-4706-AF09-C06282795F00}" dt="2021-10-22T00:46:46.438" v="78" actId="478"/>
          <ac:spMkLst>
            <pc:docMk/>
            <pc:sldMk cId="3153440539" sldId="2161"/>
            <ac:spMk id="24" creationId="{DC612679-9F16-4FF8-A9E9-651A51D5FE4C}"/>
          </ac:spMkLst>
        </pc:spChg>
        <pc:spChg chg="del">
          <ac:chgData name="Stefan Saroiu" userId="3fd66c69479db300" providerId="LiveId" clId="{91B1E9ED-F8A1-4706-AF09-C06282795F00}" dt="2021-10-22T00:46:42.574" v="76" actId="478"/>
          <ac:spMkLst>
            <pc:docMk/>
            <pc:sldMk cId="3153440539" sldId="2161"/>
            <ac:spMk id="25" creationId="{181B6037-6CCA-4AAA-BDEE-453BF5C28654}"/>
          </ac:spMkLst>
        </pc:spChg>
        <pc:spChg chg="mod">
          <ac:chgData name="Stefan Saroiu" userId="3fd66c69479db300" providerId="LiveId" clId="{91B1E9ED-F8A1-4706-AF09-C06282795F00}" dt="2021-10-22T00:48:00.108" v="93" actId="164"/>
          <ac:spMkLst>
            <pc:docMk/>
            <pc:sldMk cId="3153440539" sldId="2161"/>
            <ac:spMk id="26" creationId="{467C0CB4-D878-4688-82AC-3AFA91A02EBC}"/>
          </ac:spMkLst>
        </pc:spChg>
        <pc:spChg chg="add mod">
          <ac:chgData name="Stefan Saroiu" userId="3fd66c69479db300" providerId="LiveId" clId="{91B1E9ED-F8A1-4706-AF09-C06282795F00}" dt="2021-10-22T00:51:39.607" v="220" actId="207"/>
          <ac:spMkLst>
            <pc:docMk/>
            <pc:sldMk cId="3153440539" sldId="2161"/>
            <ac:spMk id="27" creationId="{A368734B-524F-4C71-861E-386515DCEE33}"/>
          </ac:spMkLst>
        </pc:spChg>
        <pc:spChg chg="del">
          <ac:chgData name="Stefan Saroiu" userId="3fd66c69479db300" providerId="LiveId" clId="{91B1E9ED-F8A1-4706-AF09-C06282795F00}" dt="2021-10-22T00:46:38.849" v="75" actId="478"/>
          <ac:spMkLst>
            <pc:docMk/>
            <pc:sldMk cId="3153440539" sldId="2161"/>
            <ac:spMk id="28" creationId="{FC28FF30-565E-4C33-BBDA-5906B910A753}"/>
          </ac:spMkLst>
        </pc:spChg>
        <pc:spChg chg="add mod">
          <ac:chgData name="Stefan Saroiu" userId="3fd66c69479db300" providerId="LiveId" clId="{91B1E9ED-F8A1-4706-AF09-C06282795F00}" dt="2021-10-22T00:51:07.073" v="216" actId="20577"/>
          <ac:spMkLst>
            <pc:docMk/>
            <pc:sldMk cId="3153440539" sldId="2161"/>
            <ac:spMk id="29" creationId="{BDE575F1-D151-47F2-B239-CCBB305B3CDB}"/>
          </ac:spMkLst>
        </pc:spChg>
        <pc:spChg chg="add del mod">
          <ac:chgData name="Stefan Saroiu" userId="3fd66c69479db300" providerId="LiveId" clId="{91B1E9ED-F8A1-4706-AF09-C06282795F00}" dt="2021-10-22T00:52:13.704" v="223" actId="478"/>
          <ac:spMkLst>
            <pc:docMk/>
            <pc:sldMk cId="3153440539" sldId="2161"/>
            <ac:spMk id="30" creationId="{7C7D1CC5-B474-4DFB-AE1C-82CA8DF3134E}"/>
          </ac:spMkLst>
        </pc:spChg>
        <pc:spChg chg="add del mod ord">
          <ac:chgData name="Stefan Saroiu" userId="3fd66c69479db300" providerId="LiveId" clId="{91B1E9ED-F8A1-4706-AF09-C06282795F00}" dt="2021-10-22T00:52:19.515" v="225" actId="478"/>
          <ac:spMkLst>
            <pc:docMk/>
            <pc:sldMk cId="3153440539" sldId="2161"/>
            <ac:spMk id="31" creationId="{FEF93DCB-EAB4-480F-AE12-0BD64A1A74C0}"/>
          </ac:spMkLst>
        </pc:spChg>
        <pc:spChg chg="add del mod ord">
          <ac:chgData name="Stefan Saroiu" userId="3fd66c69479db300" providerId="LiveId" clId="{91B1E9ED-F8A1-4706-AF09-C06282795F00}" dt="2021-10-22T00:53:48.602" v="356" actId="1076"/>
          <ac:spMkLst>
            <pc:docMk/>
            <pc:sldMk cId="3153440539" sldId="2161"/>
            <ac:spMk id="32" creationId="{F3518910-3976-495A-824A-59C123667F06}"/>
          </ac:spMkLst>
        </pc:spChg>
        <pc:spChg chg="add del mod ord">
          <ac:chgData name="Stefan Saroiu" userId="3fd66c69479db300" providerId="LiveId" clId="{91B1E9ED-F8A1-4706-AF09-C06282795F00}" dt="2021-10-22T00:53:52.041" v="357" actId="1076"/>
          <ac:spMkLst>
            <pc:docMk/>
            <pc:sldMk cId="3153440539" sldId="2161"/>
            <ac:spMk id="33" creationId="{F7EDE85B-D899-42ED-8B42-A449577A19CC}"/>
          </ac:spMkLst>
        </pc:spChg>
        <pc:spChg chg="add del mod ord">
          <ac:chgData name="Stefan Saroiu" userId="3fd66c69479db300" providerId="LiveId" clId="{91B1E9ED-F8A1-4706-AF09-C06282795F00}" dt="2021-10-22T00:52:47.697" v="230" actId="700"/>
          <ac:spMkLst>
            <pc:docMk/>
            <pc:sldMk cId="3153440539" sldId="2161"/>
            <ac:spMk id="34" creationId="{F835C20C-6086-468E-86AE-868BA9A3509C}"/>
          </ac:spMkLst>
        </pc:spChg>
        <pc:spChg chg="add del mod ord">
          <ac:chgData name="Stefan Saroiu" userId="3fd66c69479db300" providerId="LiveId" clId="{91B1E9ED-F8A1-4706-AF09-C06282795F00}" dt="2021-10-22T00:52:47.697" v="230" actId="700"/>
          <ac:spMkLst>
            <pc:docMk/>
            <pc:sldMk cId="3153440539" sldId="2161"/>
            <ac:spMk id="35" creationId="{F350266D-E86B-4BE0-9A85-3642915D635E}"/>
          </ac:spMkLst>
        </pc:spChg>
        <pc:spChg chg="add del mod ord">
          <ac:chgData name="Stefan Saroiu" userId="3fd66c69479db300" providerId="LiveId" clId="{91B1E9ED-F8A1-4706-AF09-C06282795F00}" dt="2021-10-22T00:52:47.697" v="230" actId="700"/>
          <ac:spMkLst>
            <pc:docMk/>
            <pc:sldMk cId="3153440539" sldId="2161"/>
            <ac:spMk id="36" creationId="{D6A87F44-F65E-4CF0-9C61-67A48199E51E}"/>
          </ac:spMkLst>
        </pc:spChg>
        <pc:grpChg chg="add del mod">
          <ac:chgData name="Stefan Saroiu" userId="3fd66c69479db300" providerId="LiveId" clId="{91B1E9ED-F8A1-4706-AF09-C06282795F00}" dt="2021-10-22T00:50:23.640" v="97" actId="478"/>
          <ac:grpSpMkLst>
            <pc:docMk/>
            <pc:sldMk cId="3153440539" sldId="2161"/>
            <ac:grpSpMk id="18" creationId="{FA3C8B51-FC8B-4284-AC3E-988A5E88B9A6}"/>
          </ac:grpSpMkLst>
        </pc:grpChg>
        <pc:picChg chg="del">
          <ac:chgData name="Stefan Saroiu" userId="3fd66c69479db300" providerId="LiveId" clId="{91B1E9ED-F8A1-4706-AF09-C06282795F00}" dt="2021-10-22T00:46:42.574" v="76" actId="478"/>
          <ac:picMkLst>
            <pc:docMk/>
            <pc:sldMk cId="3153440539" sldId="2161"/>
            <ac:picMk id="3" creationId="{FD3F26E7-39A1-4E09-83A1-69BD50658FB4}"/>
          </ac:picMkLst>
        </pc:picChg>
        <pc:picChg chg="mod">
          <ac:chgData name="Stefan Saroiu" userId="3fd66c69479db300" providerId="LiveId" clId="{91B1E9ED-F8A1-4706-AF09-C06282795F00}" dt="2021-10-22T00:50:36.485" v="101" actId="1076"/>
          <ac:picMkLst>
            <pc:docMk/>
            <pc:sldMk cId="3153440539" sldId="2161"/>
            <ac:picMk id="14" creationId="{3B4F9370-9779-47C1-86EA-A5185BEB346D}"/>
          </ac:picMkLst>
        </pc:picChg>
        <pc:picChg chg="add mod">
          <ac:chgData name="Stefan Saroiu" userId="3fd66c69479db300" providerId="LiveId" clId="{91B1E9ED-F8A1-4706-AF09-C06282795F00}" dt="2021-10-22T00:52:37.732" v="228" actId="1076"/>
          <ac:picMkLst>
            <pc:docMk/>
            <pc:sldMk cId="3153440539" sldId="2161"/>
            <ac:picMk id="22" creationId="{E7763170-17CC-48C2-A535-CDEC892C0351}"/>
          </ac:picMkLst>
        </pc:picChg>
      </pc:sldChg>
      <pc:sldChg chg="del">
        <pc:chgData name="Stefan Saroiu" userId="3fd66c69479db300" providerId="LiveId" clId="{91B1E9ED-F8A1-4706-AF09-C06282795F00}" dt="2021-10-22T00:44:07.459" v="0" actId="47"/>
        <pc:sldMkLst>
          <pc:docMk/>
          <pc:sldMk cId="3754818574" sldId="2186"/>
        </pc:sldMkLst>
      </pc:sldChg>
      <pc:sldChg chg="del">
        <pc:chgData name="Stefan Saroiu" userId="3fd66c69479db300" providerId="LiveId" clId="{91B1E9ED-F8A1-4706-AF09-C06282795F00}" dt="2021-10-22T00:44:07.459" v="0" actId="47"/>
        <pc:sldMkLst>
          <pc:docMk/>
          <pc:sldMk cId="508297749" sldId="2187"/>
        </pc:sldMkLst>
      </pc:sldChg>
      <pc:sldChg chg="del">
        <pc:chgData name="Stefan Saroiu" userId="3fd66c69479db300" providerId="LiveId" clId="{91B1E9ED-F8A1-4706-AF09-C06282795F00}" dt="2021-10-22T00:44:07.459" v="0" actId="47"/>
        <pc:sldMkLst>
          <pc:docMk/>
          <pc:sldMk cId="3467501343" sldId="2188"/>
        </pc:sldMkLst>
      </pc:sldChg>
      <pc:sldChg chg="del">
        <pc:chgData name="Stefan Saroiu" userId="3fd66c69479db300" providerId="LiveId" clId="{91B1E9ED-F8A1-4706-AF09-C06282795F00}" dt="2021-10-22T00:44:07.459" v="0" actId="47"/>
        <pc:sldMkLst>
          <pc:docMk/>
          <pc:sldMk cId="1460392779" sldId="2189"/>
        </pc:sldMkLst>
      </pc:sldChg>
      <pc:sldChg chg="del">
        <pc:chgData name="Stefan Saroiu" userId="3fd66c69479db300" providerId="LiveId" clId="{91B1E9ED-F8A1-4706-AF09-C06282795F00}" dt="2021-10-22T01:42:45.630" v="1212" actId="47"/>
        <pc:sldMkLst>
          <pc:docMk/>
          <pc:sldMk cId="4278495875" sldId="2190"/>
        </pc:sldMkLst>
      </pc:sldChg>
      <pc:sldChg chg="del">
        <pc:chgData name="Stefan Saroiu" userId="3fd66c69479db300" providerId="LiveId" clId="{91B1E9ED-F8A1-4706-AF09-C06282795F00}" dt="2021-10-22T01:42:04.670" v="1211" actId="47"/>
        <pc:sldMkLst>
          <pc:docMk/>
          <pc:sldMk cId="1210891444" sldId="2192"/>
        </pc:sldMkLst>
      </pc:sldChg>
      <pc:sldChg chg="del">
        <pc:chgData name="Stefan Saroiu" userId="3fd66c69479db300" providerId="LiveId" clId="{91B1E9ED-F8A1-4706-AF09-C06282795F00}" dt="2021-10-22T01:42:45.630" v="1212" actId="47"/>
        <pc:sldMkLst>
          <pc:docMk/>
          <pc:sldMk cId="1125388585" sldId="2196"/>
        </pc:sldMkLst>
      </pc:sldChg>
      <pc:sldChg chg="del">
        <pc:chgData name="Stefan Saroiu" userId="3fd66c69479db300" providerId="LiveId" clId="{91B1E9ED-F8A1-4706-AF09-C06282795F00}" dt="2021-10-22T01:42:04.670" v="1211" actId="47"/>
        <pc:sldMkLst>
          <pc:docMk/>
          <pc:sldMk cId="1302505320" sldId="2197"/>
        </pc:sldMkLst>
      </pc:sldChg>
      <pc:sldChg chg="del">
        <pc:chgData name="Stefan Saroiu" userId="3fd66c69479db300" providerId="LiveId" clId="{91B1E9ED-F8A1-4706-AF09-C06282795F00}" dt="2021-10-22T01:42:04.670" v="1211" actId="47"/>
        <pc:sldMkLst>
          <pc:docMk/>
          <pc:sldMk cId="2440407738" sldId="2199"/>
        </pc:sldMkLst>
      </pc:sldChg>
      <pc:sldChg chg="del">
        <pc:chgData name="Stefan Saroiu" userId="3fd66c69479db300" providerId="LiveId" clId="{91B1E9ED-F8A1-4706-AF09-C06282795F00}" dt="2021-10-22T01:42:04.670" v="1211" actId="47"/>
        <pc:sldMkLst>
          <pc:docMk/>
          <pc:sldMk cId="3851720383" sldId="2200"/>
        </pc:sldMkLst>
      </pc:sldChg>
      <pc:sldChg chg="del">
        <pc:chgData name="Stefan Saroiu" userId="3fd66c69479db300" providerId="LiveId" clId="{91B1E9ED-F8A1-4706-AF09-C06282795F00}" dt="2021-10-22T01:42:04.670" v="1211" actId="47"/>
        <pc:sldMkLst>
          <pc:docMk/>
          <pc:sldMk cId="1549726956" sldId="2201"/>
        </pc:sldMkLst>
      </pc:sldChg>
      <pc:sldChg chg="del">
        <pc:chgData name="Stefan Saroiu" userId="3fd66c69479db300" providerId="LiveId" clId="{91B1E9ED-F8A1-4706-AF09-C06282795F00}" dt="2021-10-22T01:42:04.670" v="1211" actId="47"/>
        <pc:sldMkLst>
          <pc:docMk/>
          <pc:sldMk cId="2833372939" sldId="2203"/>
        </pc:sldMkLst>
      </pc:sldChg>
      <pc:sldChg chg="modSp new mod modNotesTx">
        <pc:chgData name="Stefan Saroiu" userId="3fd66c69479db300" providerId="LiveId" clId="{91B1E9ED-F8A1-4706-AF09-C06282795F00}" dt="2021-10-26T21:51:20.938" v="3212" actId="20577"/>
        <pc:sldMkLst>
          <pc:docMk/>
          <pc:sldMk cId="2113271006" sldId="2204"/>
        </pc:sldMkLst>
        <pc:spChg chg="mod ord">
          <ac:chgData name="Stefan Saroiu" userId="3fd66c69479db300" providerId="LiveId" clId="{91B1E9ED-F8A1-4706-AF09-C06282795F00}" dt="2021-10-22T18:20:45.793" v="1731" actId="404"/>
          <ac:spMkLst>
            <pc:docMk/>
            <pc:sldMk cId="2113271006" sldId="2204"/>
            <ac:spMk id="2" creationId="{5B54EE9C-0313-43B9-931A-B98105804E14}"/>
          </ac:spMkLst>
        </pc:spChg>
        <pc:spChg chg="mod">
          <ac:chgData name="Stefan Saroiu" userId="3fd66c69479db300" providerId="LiveId" clId="{91B1E9ED-F8A1-4706-AF09-C06282795F00}" dt="2021-10-22T18:20:34.030" v="1729" actId="1076"/>
          <ac:spMkLst>
            <pc:docMk/>
            <pc:sldMk cId="2113271006" sldId="2204"/>
            <ac:spMk id="3" creationId="{DDCA9C3D-D35D-4DFC-B537-470694600DCD}"/>
          </ac:spMkLst>
        </pc:spChg>
      </pc:sldChg>
      <pc:sldChg chg="addSp delSp modSp new mod modAnim">
        <pc:chgData name="Stefan Saroiu" userId="3fd66c69479db300" providerId="LiveId" clId="{91B1E9ED-F8A1-4706-AF09-C06282795F00}" dt="2021-10-22T01:15:13.070" v="897"/>
        <pc:sldMkLst>
          <pc:docMk/>
          <pc:sldMk cId="2760111343" sldId="2205"/>
        </pc:sldMkLst>
        <pc:spChg chg="mod">
          <ac:chgData name="Stefan Saroiu" userId="3fd66c69479db300" providerId="LiveId" clId="{91B1E9ED-F8A1-4706-AF09-C06282795F00}" dt="2021-10-22T01:13:03.720" v="776" actId="20577"/>
          <ac:spMkLst>
            <pc:docMk/>
            <pc:sldMk cId="2760111343" sldId="2205"/>
            <ac:spMk id="2" creationId="{53120348-EBEF-4900-8344-660BB352A59A}"/>
          </ac:spMkLst>
        </pc:spChg>
        <pc:spChg chg="mod">
          <ac:chgData name="Stefan Saroiu" userId="3fd66c69479db300" providerId="LiveId" clId="{91B1E9ED-F8A1-4706-AF09-C06282795F00}" dt="2021-10-22T01:04:52.952" v="605" actId="20577"/>
          <ac:spMkLst>
            <pc:docMk/>
            <pc:sldMk cId="2760111343" sldId="2205"/>
            <ac:spMk id="3" creationId="{F88A2057-01CE-4610-AC15-5A9A427D82D3}"/>
          </ac:spMkLst>
        </pc:spChg>
        <pc:spChg chg="add mod">
          <ac:chgData name="Stefan Saroiu" userId="3fd66c69479db300" providerId="LiveId" clId="{91B1E9ED-F8A1-4706-AF09-C06282795F00}" dt="2021-10-22T00:54:34.621" v="393"/>
          <ac:spMkLst>
            <pc:docMk/>
            <pc:sldMk cId="2760111343" sldId="2205"/>
            <ac:spMk id="4" creationId="{B1AE6405-6B9D-4972-AA26-5FD5925159B2}"/>
          </ac:spMkLst>
        </pc:spChg>
        <pc:spChg chg="add mod">
          <ac:chgData name="Stefan Saroiu" userId="3fd66c69479db300" providerId="LiveId" clId="{91B1E9ED-F8A1-4706-AF09-C06282795F00}" dt="2021-10-22T00:54:34.621" v="393"/>
          <ac:spMkLst>
            <pc:docMk/>
            <pc:sldMk cId="2760111343" sldId="2205"/>
            <ac:spMk id="5" creationId="{ABBAA8E7-7780-456C-AA45-210FD91D844B}"/>
          </ac:spMkLst>
        </pc:spChg>
        <pc:spChg chg="add mod">
          <ac:chgData name="Stefan Saroiu" userId="3fd66c69479db300" providerId="LiveId" clId="{91B1E9ED-F8A1-4706-AF09-C06282795F00}" dt="2021-10-22T00:54:34.621" v="393"/>
          <ac:spMkLst>
            <pc:docMk/>
            <pc:sldMk cId="2760111343" sldId="2205"/>
            <ac:spMk id="6" creationId="{4D840137-429A-4CA6-B78A-8DE5F47243A5}"/>
          </ac:spMkLst>
        </pc:spChg>
        <pc:spChg chg="add mod">
          <ac:chgData name="Stefan Saroiu" userId="3fd66c69479db300" providerId="LiveId" clId="{91B1E9ED-F8A1-4706-AF09-C06282795F00}" dt="2021-10-22T00:54:34.621" v="393"/>
          <ac:spMkLst>
            <pc:docMk/>
            <pc:sldMk cId="2760111343" sldId="2205"/>
            <ac:spMk id="7" creationId="{0EA9766E-1C36-4219-90C5-10920D8DA266}"/>
          </ac:spMkLst>
        </pc:spChg>
        <pc:spChg chg="add mod">
          <ac:chgData name="Stefan Saroiu" userId="3fd66c69479db300" providerId="LiveId" clId="{91B1E9ED-F8A1-4706-AF09-C06282795F00}" dt="2021-10-22T00:54:34.621" v="393"/>
          <ac:spMkLst>
            <pc:docMk/>
            <pc:sldMk cId="2760111343" sldId="2205"/>
            <ac:spMk id="8" creationId="{018F51A0-EC7E-48C1-A846-FA681F4C0712}"/>
          </ac:spMkLst>
        </pc:spChg>
        <pc:spChg chg="add mod">
          <ac:chgData name="Stefan Saroiu" userId="3fd66c69479db300" providerId="LiveId" clId="{91B1E9ED-F8A1-4706-AF09-C06282795F00}" dt="2021-10-22T00:54:34.621" v="393"/>
          <ac:spMkLst>
            <pc:docMk/>
            <pc:sldMk cId="2760111343" sldId="2205"/>
            <ac:spMk id="9" creationId="{5F28509C-FDFC-4F92-87A8-1F8CA0DF6153}"/>
          </ac:spMkLst>
        </pc:spChg>
        <pc:spChg chg="add mod">
          <ac:chgData name="Stefan Saroiu" userId="3fd66c69479db300" providerId="LiveId" clId="{91B1E9ED-F8A1-4706-AF09-C06282795F00}" dt="2021-10-22T00:54:34.621" v="393"/>
          <ac:spMkLst>
            <pc:docMk/>
            <pc:sldMk cId="2760111343" sldId="2205"/>
            <ac:spMk id="10" creationId="{BB1790B9-7B1E-4220-9779-F552711FE1D8}"/>
          </ac:spMkLst>
        </pc:spChg>
        <pc:spChg chg="add mod">
          <ac:chgData name="Stefan Saroiu" userId="3fd66c69479db300" providerId="LiveId" clId="{91B1E9ED-F8A1-4706-AF09-C06282795F00}" dt="2021-10-22T00:54:34.621" v="393"/>
          <ac:spMkLst>
            <pc:docMk/>
            <pc:sldMk cId="2760111343" sldId="2205"/>
            <ac:spMk id="11" creationId="{59C26369-BE7F-4B36-8AB2-C3FC8239BC41}"/>
          </ac:spMkLst>
        </pc:spChg>
        <pc:spChg chg="add mod">
          <ac:chgData name="Stefan Saroiu" userId="3fd66c69479db300" providerId="LiveId" clId="{91B1E9ED-F8A1-4706-AF09-C06282795F00}" dt="2021-10-22T00:54:34.621" v="393"/>
          <ac:spMkLst>
            <pc:docMk/>
            <pc:sldMk cId="2760111343" sldId="2205"/>
            <ac:spMk id="12" creationId="{7DACAAB8-F9E7-483B-9ECE-8F53DC08BCA9}"/>
          </ac:spMkLst>
        </pc:spChg>
        <pc:spChg chg="add mod">
          <ac:chgData name="Stefan Saroiu" userId="3fd66c69479db300" providerId="LiveId" clId="{91B1E9ED-F8A1-4706-AF09-C06282795F00}" dt="2021-10-22T00:54:34.621" v="393"/>
          <ac:spMkLst>
            <pc:docMk/>
            <pc:sldMk cId="2760111343" sldId="2205"/>
            <ac:spMk id="13" creationId="{E69A663A-B128-45BD-BAC4-68D9A12C3238}"/>
          </ac:spMkLst>
        </pc:spChg>
        <pc:spChg chg="add mod">
          <ac:chgData name="Stefan Saroiu" userId="3fd66c69479db300" providerId="LiveId" clId="{91B1E9ED-F8A1-4706-AF09-C06282795F00}" dt="2021-10-22T00:54:34.621" v="393"/>
          <ac:spMkLst>
            <pc:docMk/>
            <pc:sldMk cId="2760111343" sldId="2205"/>
            <ac:spMk id="14" creationId="{5A3A7E7B-6662-46E0-9A27-11D78A59DB93}"/>
          </ac:spMkLst>
        </pc:spChg>
        <pc:spChg chg="add mod">
          <ac:chgData name="Stefan Saroiu" userId="3fd66c69479db300" providerId="LiveId" clId="{91B1E9ED-F8A1-4706-AF09-C06282795F00}" dt="2021-10-22T00:54:34.621" v="393"/>
          <ac:spMkLst>
            <pc:docMk/>
            <pc:sldMk cId="2760111343" sldId="2205"/>
            <ac:spMk id="15" creationId="{4D50EF5C-3A8A-48F3-BE96-C968EE5788D5}"/>
          </ac:spMkLst>
        </pc:spChg>
        <pc:spChg chg="add mod">
          <ac:chgData name="Stefan Saroiu" userId="3fd66c69479db300" providerId="LiveId" clId="{91B1E9ED-F8A1-4706-AF09-C06282795F00}" dt="2021-10-22T00:54:34.621" v="393"/>
          <ac:spMkLst>
            <pc:docMk/>
            <pc:sldMk cId="2760111343" sldId="2205"/>
            <ac:spMk id="18" creationId="{2E9CD70F-1B53-4FF3-BF2F-8033F3F8A1F8}"/>
          </ac:spMkLst>
        </pc:spChg>
        <pc:spChg chg="add mod">
          <ac:chgData name="Stefan Saroiu" userId="3fd66c69479db300" providerId="LiveId" clId="{91B1E9ED-F8A1-4706-AF09-C06282795F00}" dt="2021-10-22T00:54:34.621" v="393"/>
          <ac:spMkLst>
            <pc:docMk/>
            <pc:sldMk cId="2760111343" sldId="2205"/>
            <ac:spMk id="19" creationId="{4D823810-CD32-4895-A505-1B5322009248}"/>
          </ac:spMkLst>
        </pc:spChg>
        <pc:spChg chg="add mod">
          <ac:chgData name="Stefan Saroiu" userId="3fd66c69479db300" providerId="LiveId" clId="{91B1E9ED-F8A1-4706-AF09-C06282795F00}" dt="2021-10-22T00:54:34.621" v="393"/>
          <ac:spMkLst>
            <pc:docMk/>
            <pc:sldMk cId="2760111343" sldId="2205"/>
            <ac:spMk id="20" creationId="{88ED9A2C-A769-42F1-99B2-7566FA124D27}"/>
          </ac:spMkLst>
        </pc:spChg>
        <pc:spChg chg="add mod">
          <ac:chgData name="Stefan Saroiu" userId="3fd66c69479db300" providerId="LiveId" clId="{91B1E9ED-F8A1-4706-AF09-C06282795F00}" dt="2021-10-22T00:54:34.621" v="393"/>
          <ac:spMkLst>
            <pc:docMk/>
            <pc:sldMk cId="2760111343" sldId="2205"/>
            <ac:spMk id="23" creationId="{258D2094-5FDE-490F-8B14-3A1E71BF0BD4}"/>
          </ac:spMkLst>
        </pc:spChg>
        <pc:spChg chg="add mod">
          <ac:chgData name="Stefan Saroiu" userId="3fd66c69479db300" providerId="LiveId" clId="{91B1E9ED-F8A1-4706-AF09-C06282795F00}" dt="2021-10-22T00:54:34.621" v="393"/>
          <ac:spMkLst>
            <pc:docMk/>
            <pc:sldMk cId="2760111343" sldId="2205"/>
            <ac:spMk id="24" creationId="{BF39BD62-7373-41C0-B5E7-E337156406E5}"/>
          </ac:spMkLst>
        </pc:spChg>
        <pc:spChg chg="add mod">
          <ac:chgData name="Stefan Saroiu" userId="3fd66c69479db300" providerId="LiveId" clId="{91B1E9ED-F8A1-4706-AF09-C06282795F00}" dt="2021-10-22T00:54:34.621" v="393"/>
          <ac:spMkLst>
            <pc:docMk/>
            <pc:sldMk cId="2760111343" sldId="2205"/>
            <ac:spMk id="25" creationId="{C897BFBD-1977-4019-BE8A-0821F6C14690}"/>
          </ac:spMkLst>
        </pc:spChg>
        <pc:spChg chg="add mod">
          <ac:chgData name="Stefan Saroiu" userId="3fd66c69479db300" providerId="LiveId" clId="{91B1E9ED-F8A1-4706-AF09-C06282795F00}" dt="2021-10-22T00:54:34.621" v="393"/>
          <ac:spMkLst>
            <pc:docMk/>
            <pc:sldMk cId="2760111343" sldId="2205"/>
            <ac:spMk id="28" creationId="{2795BA59-A5D8-45D4-A741-4655EE40BB24}"/>
          </ac:spMkLst>
        </pc:spChg>
        <pc:spChg chg="add mod">
          <ac:chgData name="Stefan Saroiu" userId="3fd66c69479db300" providerId="LiveId" clId="{91B1E9ED-F8A1-4706-AF09-C06282795F00}" dt="2021-10-22T00:54:34.621" v="393"/>
          <ac:spMkLst>
            <pc:docMk/>
            <pc:sldMk cId="2760111343" sldId="2205"/>
            <ac:spMk id="29" creationId="{DA1564E6-BE7E-43E9-AD3D-6F7A48C2F4DE}"/>
          </ac:spMkLst>
        </pc:spChg>
        <pc:spChg chg="add mod">
          <ac:chgData name="Stefan Saroiu" userId="3fd66c69479db300" providerId="LiveId" clId="{91B1E9ED-F8A1-4706-AF09-C06282795F00}" dt="2021-10-22T00:54:34.621" v="393"/>
          <ac:spMkLst>
            <pc:docMk/>
            <pc:sldMk cId="2760111343" sldId="2205"/>
            <ac:spMk id="30" creationId="{FBB66AF0-A496-4D86-A64F-9D1E402DB504}"/>
          </ac:spMkLst>
        </pc:spChg>
        <pc:spChg chg="add mod">
          <ac:chgData name="Stefan Saroiu" userId="3fd66c69479db300" providerId="LiveId" clId="{91B1E9ED-F8A1-4706-AF09-C06282795F00}" dt="2021-10-22T00:54:34.621" v="393"/>
          <ac:spMkLst>
            <pc:docMk/>
            <pc:sldMk cId="2760111343" sldId="2205"/>
            <ac:spMk id="33" creationId="{7BBB5DA5-9D09-49FF-87CC-8722FB094B73}"/>
          </ac:spMkLst>
        </pc:spChg>
        <pc:spChg chg="add mod">
          <ac:chgData name="Stefan Saroiu" userId="3fd66c69479db300" providerId="LiveId" clId="{91B1E9ED-F8A1-4706-AF09-C06282795F00}" dt="2021-10-22T00:54:34.621" v="393"/>
          <ac:spMkLst>
            <pc:docMk/>
            <pc:sldMk cId="2760111343" sldId="2205"/>
            <ac:spMk id="34" creationId="{C0830171-8720-4963-B577-7A1E03995790}"/>
          </ac:spMkLst>
        </pc:spChg>
        <pc:spChg chg="add mod">
          <ac:chgData name="Stefan Saroiu" userId="3fd66c69479db300" providerId="LiveId" clId="{91B1E9ED-F8A1-4706-AF09-C06282795F00}" dt="2021-10-22T00:54:34.621" v="393"/>
          <ac:spMkLst>
            <pc:docMk/>
            <pc:sldMk cId="2760111343" sldId="2205"/>
            <ac:spMk id="35" creationId="{F0F0A7BC-9CC7-4DA2-9153-6E6E936E7F46}"/>
          </ac:spMkLst>
        </pc:spChg>
        <pc:spChg chg="add mod">
          <ac:chgData name="Stefan Saroiu" userId="3fd66c69479db300" providerId="LiveId" clId="{91B1E9ED-F8A1-4706-AF09-C06282795F00}" dt="2021-10-22T00:54:34.621" v="393"/>
          <ac:spMkLst>
            <pc:docMk/>
            <pc:sldMk cId="2760111343" sldId="2205"/>
            <ac:spMk id="38" creationId="{DAA3AE5D-98F5-4533-A6D7-70417367E00B}"/>
          </ac:spMkLst>
        </pc:spChg>
        <pc:spChg chg="add mod">
          <ac:chgData name="Stefan Saroiu" userId="3fd66c69479db300" providerId="LiveId" clId="{91B1E9ED-F8A1-4706-AF09-C06282795F00}" dt="2021-10-22T00:54:34.621" v="393"/>
          <ac:spMkLst>
            <pc:docMk/>
            <pc:sldMk cId="2760111343" sldId="2205"/>
            <ac:spMk id="39" creationId="{46DDD15A-F158-4A67-ADD5-946A35042C0D}"/>
          </ac:spMkLst>
        </pc:spChg>
        <pc:spChg chg="add mod">
          <ac:chgData name="Stefan Saroiu" userId="3fd66c69479db300" providerId="LiveId" clId="{91B1E9ED-F8A1-4706-AF09-C06282795F00}" dt="2021-10-22T00:54:34.621" v="393"/>
          <ac:spMkLst>
            <pc:docMk/>
            <pc:sldMk cId="2760111343" sldId="2205"/>
            <ac:spMk id="40" creationId="{7ECFB109-A309-4CB6-A8C1-9D06DFB9A56F}"/>
          </ac:spMkLst>
        </pc:spChg>
        <pc:spChg chg="add mod">
          <ac:chgData name="Stefan Saroiu" userId="3fd66c69479db300" providerId="LiveId" clId="{91B1E9ED-F8A1-4706-AF09-C06282795F00}" dt="2021-10-22T00:54:34.621" v="393"/>
          <ac:spMkLst>
            <pc:docMk/>
            <pc:sldMk cId="2760111343" sldId="2205"/>
            <ac:spMk id="43" creationId="{DFC23B93-E9B2-44AB-9124-637BB06124F5}"/>
          </ac:spMkLst>
        </pc:spChg>
        <pc:spChg chg="add mod">
          <ac:chgData name="Stefan Saroiu" userId="3fd66c69479db300" providerId="LiveId" clId="{91B1E9ED-F8A1-4706-AF09-C06282795F00}" dt="2021-10-22T00:54:34.621" v="393"/>
          <ac:spMkLst>
            <pc:docMk/>
            <pc:sldMk cId="2760111343" sldId="2205"/>
            <ac:spMk id="44" creationId="{CA65AFC9-0F2A-45C5-B213-AC4733D56E65}"/>
          </ac:spMkLst>
        </pc:spChg>
        <pc:spChg chg="add mod">
          <ac:chgData name="Stefan Saroiu" userId="3fd66c69479db300" providerId="LiveId" clId="{91B1E9ED-F8A1-4706-AF09-C06282795F00}" dt="2021-10-22T00:54:34.621" v="393"/>
          <ac:spMkLst>
            <pc:docMk/>
            <pc:sldMk cId="2760111343" sldId="2205"/>
            <ac:spMk id="45" creationId="{A4B04855-7855-485F-B6D8-7C5A86F29885}"/>
          </ac:spMkLst>
        </pc:spChg>
        <pc:spChg chg="add mod">
          <ac:chgData name="Stefan Saroiu" userId="3fd66c69479db300" providerId="LiveId" clId="{91B1E9ED-F8A1-4706-AF09-C06282795F00}" dt="2021-10-22T00:54:34.621" v="393"/>
          <ac:spMkLst>
            <pc:docMk/>
            <pc:sldMk cId="2760111343" sldId="2205"/>
            <ac:spMk id="48" creationId="{F59E44D9-A273-4D3D-88B7-B51461CE0322}"/>
          </ac:spMkLst>
        </pc:spChg>
        <pc:spChg chg="add mod">
          <ac:chgData name="Stefan Saroiu" userId="3fd66c69479db300" providerId="LiveId" clId="{91B1E9ED-F8A1-4706-AF09-C06282795F00}" dt="2021-10-22T00:54:34.621" v="393"/>
          <ac:spMkLst>
            <pc:docMk/>
            <pc:sldMk cId="2760111343" sldId="2205"/>
            <ac:spMk id="49" creationId="{FE35F3E5-D5B1-4C4E-AC76-F40988B9073E}"/>
          </ac:spMkLst>
        </pc:spChg>
        <pc:spChg chg="add mod">
          <ac:chgData name="Stefan Saroiu" userId="3fd66c69479db300" providerId="LiveId" clId="{91B1E9ED-F8A1-4706-AF09-C06282795F00}" dt="2021-10-22T00:54:34.621" v="393"/>
          <ac:spMkLst>
            <pc:docMk/>
            <pc:sldMk cId="2760111343" sldId="2205"/>
            <ac:spMk id="50" creationId="{10C4E04A-A024-4AC4-AC2A-1FBA41A05074}"/>
          </ac:spMkLst>
        </pc:spChg>
        <pc:spChg chg="add mod">
          <ac:chgData name="Stefan Saroiu" userId="3fd66c69479db300" providerId="LiveId" clId="{91B1E9ED-F8A1-4706-AF09-C06282795F00}" dt="2021-10-22T00:54:34.621" v="393"/>
          <ac:spMkLst>
            <pc:docMk/>
            <pc:sldMk cId="2760111343" sldId="2205"/>
            <ac:spMk id="53" creationId="{AB564F7C-5107-4BA2-B074-370550CA3C79}"/>
          </ac:spMkLst>
        </pc:spChg>
        <pc:spChg chg="add mod">
          <ac:chgData name="Stefan Saroiu" userId="3fd66c69479db300" providerId="LiveId" clId="{91B1E9ED-F8A1-4706-AF09-C06282795F00}" dt="2021-10-22T00:54:34.621" v="393"/>
          <ac:spMkLst>
            <pc:docMk/>
            <pc:sldMk cId="2760111343" sldId="2205"/>
            <ac:spMk id="54" creationId="{CA08067E-1784-47AB-B469-78FC69944B7A}"/>
          </ac:spMkLst>
        </pc:spChg>
        <pc:spChg chg="add mod">
          <ac:chgData name="Stefan Saroiu" userId="3fd66c69479db300" providerId="LiveId" clId="{91B1E9ED-F8A1-4706-AF09-C06282795F00}" dt="2021-10-22T00:54:34.621" v="393"/>
          <ac:spMkLst>
            <pc:docMk/>
            <pc:sldMk cId="2760111343" sldId="2205"/>
            <ac:spMk id="55" creationId="{442D810D-3EA2-44DB-9908-878C4EA7D9D3}"/>
          </ac:spMkLst>
        </pc:spChg>
        <pc:spChg chg="add mod">
          <ac:chgData name="Stefan Saroiu" userId="3fd66c69479db300" providerId="LiveId" clId="{91B1E9ED-F8A1-4706-AF09-C06282795F00}" dt="2021-10-22T01:02:11.895" v="513" actId="20577"/>
          <ac:spMkLst>
            <pc:docMk/>
            <pc:sldMk cId="2760111343" sldId="2205"/>
            <ac:spMk id="58" creationId="{ED54EEC3-91CF-4454-A615-E56D3C02DD6C}"/>
          </ac:spMkLst>
        </pc:spChg>
        <pc:spChg chg="add mod">
          <ac:chgData name="Stefan Saroiu" userId="3fd66c69479db300" providerId="LiveId" clId="{91B1E9ED-F8A1-4706-AF09-C06282795F00}" dt="2021-10-22T00:54:34.621" v="393"/>
          <ac:spMkLst>
            <pc:docMk/>
            <pc:sldMk cId="2760111343" sldId="2205"/>
            <ac:spMk id="59" creationId="{BC678C2B-991E-4031-BC5D-7945FEE237C7}"/>
          </ac:spMkLst>
        </pc:spChg>
        <pc:spChg chg="add mod">
          <ac:chgData name="Stefan Saroiu" userId="3fd66c69479db300" providerId="LiveId" clId="{91B1E9ED-F8A1-4706-AF09-C06282795F00}" dt="2021-10-22T01:02:16.671" v="528" actId="1036"/>
          <ac:spMkLst>
            <pc:docMk/>
            <pc:sldMk cId="2760111343" sldId="2205"/>
            <ac:spMk id="64" creationId="{0412FF6B-87DB-4A90-808D-9C8DB7F089BE}"/>
          </ac:spMkLst>
        </pc:spChg>
        <pc:spChg chg="add mod">
          <ac:chgData name="Stefan Saroiu" userId="3fd66c69479db300" providerId="LiveId" clId="{91B1E9ED-F8A1-4706-AF09-C06282795F00}" dt="2021-10-22T01:02:22.645" v="556" actId="1035"/>
          <ac:spMkLst>
            <pc:docMk/>
            <pc:sldMk cId="2760111343" sldId="2205"/>
            <ac:spMk id="65" creationId="{01D7DE86-4F58-4BFC-9010-3EB3F77E0D6F}"/>
          </ac:spMkLst>
        </pc:spChg>
        <pc:spChg chg="add del mod">
          <ac:chgData name="Stefan Saroiu" userId="3fd66c69479db300" providerId="LiveId" clId="{91B1E9ED-F8A1-4706-AF09-C06282795F00}" dt="2021-10-22T01:01:58.962" v="502" actId="478"/>
          <ac:spMkLst>
            <pc:docMk/>
            <pc:sldMk cId="2760111343" sldId="2205"/>
            <ac:spMk id="66" creationId="{543369E8-4213-47F2-AF89-D58FE1CC9CD4}"/>
          </ac:spMkLst>
        </pc:spChg>
        <pc:spChg chg="add mod">
          <ac:chgData name="Stefan Saroiu" userId="3fd66c69479db300" providerId="LiveId" clId="{91B1E9ED-F8A1-4706-AF09-C06282795F00}" dt="2021-10-22T01:02:45.653" v="571" actId="1035"/>
          <ac:spMkLst>
            <pc:docMk/>
            <pc:sldMk cId="2760111343" sldId="2205"/>
            <ac:spMk id="67" creationId="{9E015A13-93CE-47D4-8262-C5F21B344391}"/>
          </ac:spMkLst>
        </pc:spChg>
        <pc:spChg chg="mod">
          <ac:chgData name="Stefan Saroiu" userId="3fd66c69479db300" providerId="LiveId" clId="{91B1E9ED-F8A1-4706-AF09-C06282795F00}" dt="2021-10-22T01:04:46.817" v="597"/>
          <ac:spMkLst>
            <pc:docMk/>
            <pc:sldMk cId="2760111343" sldId="2205"/>
            <ac:spMk id="69" creationId="{5CE89E3B-B4CE-4F95-A342-4C80F33B38C6}"/>
          </ac:spMkLst>
        </pc:spChg>
        <pc:spChg chg="mod">
          <ac:chgData name="Stefan Saroiu" userId="3fd66c69479db300" providerId="LiveId" clId="{91B1E9ED-F8A1-4706-AF09-C06282795F00}" dt="2021-10-22T01:04:46.817" v="597"/>
          <ac:spMkLst>
            <pc:docMk/>
            <pc:sldMk cId="2760111343" sldId="2205"/>
            <ac:spMk id="70" creationId="{6E62986C-5D01-49CB-8508-828DEE567547}"/>
          </ac:spMkLst>
        </pc:spChg>
        <pc:spChg chg="mod">
          <ac:chgData name="Stefan Saroiu" userId="3fd66c69479db300" providerId="LiveId" clId="{91B1E9ED-F8A1-4706-AF09-C06282795F00}" dt="2021-10-22T01:04:46.817" v="597"/>
          <ac:spMkLst>
            <pc:docMk/>
            <pc:sldMk cId="2760111343" sldId="2205"/>
            <ac:spMk id="72" creationId="{5CFAE8D1-3E4D-4709-9CB8-796BD19AC526}"/>
          </ac:spMkLst>
        </pc:spChg>
        <pc:spChg chg="mod">
          <ac:chgData name="Stefan Saroiu" userId="3fd66c69479db300" providerId="LiveId" clId="{91B1E9ED-F8A1-4706-AF09-C06282795F00}" dt="2021-10-22T01:04:46.817" v="597"/>
          <ac:spMkLst>
            <pc:docMk/>
            <pc:sldMk cId="2760111343" sldId="2205"/>
            <ac:spMk id="73" creationId="{31562649-A60E-4FFF-A25F-C543A5A1FA1B}"/>
          </ac:spMkLst>
        </pc:spChg>
        <pc:spChg chg="add mod">
          <ac:chgData name="Stefan Saroiu" userId="3fd66c69479db300" providerId="LiveId" clId="{91B1E9ED-F8A1-4706-AF09-C06282795F00}" dt="2021-10-22T01:13:31.710" v="814" actId="114"/>
          <ac:spMkLst>
            <pc:docMk/>
            <pc:sldMk cId="2760111343" sldId="2205"/>
            <ac:spMk id="74" creationId="{82DEA8A1-A5AF-40FC-94F6-9A4947392D1C}"/>
          </ac:spMkLst>
        </pc:spChg>
        <pc:spChg chg="add mod">
          <ac:chgData name="Stefan Saroiu" userId="3fd66c69479db300" providerId="LiveId" clId="{91B1E9ED-F8A1-4706-AF09-C06282795F00}" dt="2021-10-22T01:15:10.813" v="896" actId="1076"/>
          <ac:spMkLst>
            <pc:docMk/>
            <pc:sldMk cId="2760111343" sldId="2205"/>
            <ac:spMk id="75" creationId="{605FAFBF-80C9-439C-AE35-5CF589BE1477}"/>
          </ac:spMkLst>
        </pc:spChg>
        <pc:grpChg chg="add mod">
          <ac:chgData name="Stefan Saroiu" userId="3fd66c69479db300" providerId="LiveId" clId="{91B1E9ED-F8A1-4706-AF09-C06282795F00}" dt="2021-10-22T00:55:30.934" v="450" actId="164"/>
          <ac:grpSpMkLst>
            <pc:docMk/>
            <pc:sldMk cId="2760111343" sldId="2205"/>
            <ac:grpSpMk id="62" creationId="{EE4C9313-AA40-4C68-B6E1-6F7DCF92B976}"/>
          </ac:grpSpMkLst>
        </pc:grpChg>
        <pc:grpChg chg="add mod">
          <ac:chgData name="Stefan Saroiu" userId="3fd66c69479db300" providerId="LiveId" clId="{91B1E9ED-F8A1-4706-AF09-C06282795F00}" dt="2021-10-22T01:03:37.868" v="586" actId="1035"/>
          <ac:grpSpMkLst>
            <pc:docMk/>
            <pc:sldMk cId="2760111343" sldId="2205"/>
            <ac:grpSpMk id="63" creationId="{5E9E0CE6-8315-4DE1-BA09-FC62D9935F0F}"/>
          </ac:grpSpMkLst>
        </pc:grpChg>
        <pc:grpChg chg="add mod">
          <ac:chgData name="Stefan Saroiu" userId="3fd66c69479db300" providerId="LiveId" clId="{91B1E9ED-F8A1-4706-AF09-C06282795F00}" dt="2021-10-22T01:04:46.817" v="597"/>
          <ac:grpSpMkLst>
            <pc:docMk/>
            <pc:sldMk cId="2760111343" sldId="2205"/>
            <ac:grpSpMk id="68" creationId="{D8005DE2-5E92-4473-8B10-2631BF572AD3}"/>
          </ac:grpSpMkLst>
        </pc:grpChg>
        <pc:grpChg chg="mod">
          <ac:chgData name="Stefan Saroiu" userId="3fd66c69479db300" providerId="LiveId" clId="{91B1E9ED-F8A1-4706-AF09-C06282795F00}" dt="2021-10-22T01:04:46.817" v="597"/>
          <ac:grpSpMkLst>
            <pc:docMk/>
            <pc:sldMk cId="2760111343" sldId="2205"/>
            <ac:grpSpMk id="71" creationId="{AAF1258A-104E-4F6D-BC97-87A5390737BB}"/>
          </ac:grpSpMkLst>
        </pc:grpChg>
        <pc:cxnChg chg="add mod">
          <ac:chgData name="Stefan Saroiu" userId="3fd66c69479db300" providerId="LiveId" clId="{91B1E9ED-F8A1-4706-AF09-C06282795F00}" dt="2021-10-22T00:54:34.621" v="393"/>
          <ac:cxnSpMkLst>
            <pc:docMk/>
            <pc:sldMk cId="2760111343" sldId="2205"/>
            <ac:cxnSpMk id="16" creationId="{8BCA22E3-4160-425B-8B90-D68246451B87}"/>
          </ac:cxnSpMkLst>
        </pc:cxnChg>
        <pc:cxnChg chg="add mod">
          <ac:chgData name="Stefan Saroiu" userId="3fd66c69479db300" providerId="LiveId" clId="{91B1E9ED-F8A1-4706-AF09-C06282795F00}" dt="2021-10-22T00:54:34.621" v="393"/>
          <ac:cxnSpMkLst>
            <pc:docMk/>
            <pc:sldMk cId="2760111343" sldId="2205"/>
            <ac:cxnSpMk id="17" creationId="{150B7FD7-A070-45CD-9FC4-E2E9BEAE91AD}"/>
          </ac:cxnSpMkLst>
        </pc:cxnChg>
        <pc:cxnChg chg="add mod">
          <ac:chgData name="Stefan Saroiu" userId="3fd66c69479db300" providerId="LiveId" clId="{91B1E9ED-F8A1-4706-AF09-C06282795F00}" dt="2021-10-22T00:54:34.621" v="393"/>
          <ac:cxnSpMkLst>
            <pc:docMk/>
            <pc:sldMk cId="2760111343" sldId="2205"/>
            <ac:cxnSpMk id="21" creationId="{66505058-3414-4EE1-B1DF-9DCE59089123}"/>
          </ac:cxnSpMkLst>
        </pc:cxnChg>
        <pc:cxnChg chg="add mod">
          <ac:chgData name="Stefan Saroiu" userId="3fd66c69479db300" providerId="LiveId" clId="{91B1E9ED-F8A1-4706-AF09-C06282795F00}" dt="2021-10-22T00:54:34.621" v="393"/>
          <ac:cxnSpMkLst>
            <pc:docMk/>
            <pc:sldMk cId="2760111343" sldId="2205"/>
            <ac:cxnSpMk id="22" creationId="{79908AE8-2F4D-489E-9F9B-26DE92E74B01}"/>
          </ac:cxnSpMkLst>
        </pc:cxnChg>
        <pc:cxnChg chg="add mod">
          <ac:chgData name="Stefan Saroiu" userId="3fd66c69479db300" providerId="LiveId" clId="{91B1E9ED-F8A1-4706-AF09-C06282795F00}" dt="2021-10-22T00:54:34.621" v="393"/>
          <ac:cxnSpMkLst>
            <pc:docMk/>
            <pc:sldMk cId="2760111343" sldId="2205"/>
            <ac:cxnSpMk id="26" creationId="{835383CB-1FEB-4A4C-9FB5-3029A3036615}"/>
          </ac:cxnSpMkLst>
        </pc:cxnChg>
        <pc:cxnChg chg="add mod">
          <ac:chgData name="Stefan Saroiu" userId="3fd66c69479db300" providerId="LiveId" clId="{91B1E9ED-F8A1-4706-AF09-C06282795F00}" dt="2021-10-22T00:54:34.621" v="393"/>
          <ac:cxnSpMkLst>
            <pc:docMk/>
            <pc:sldMk cId="2760111343" sldId="2205"/>
            <ac:cxnSpMk id="27" creationId="{AAB3F67A-8B5D-470F-A4B5-1F6CB38CE844}"/>
          </ac:cxnSpMkLst>
        </pc:cxnChg>
        <pc:cxnChg chg="add mod">
          <ac:chgData name="Stefan Saroiu" userId="3fd66c69479db300" providerId="LiveId" clId="{91B1E9ED-F8A1-4706-AF09-C06282795F00}" dt="2021-10-22T00:54:34.621" v="393"/>
          <ac:cxnSpMkLst>
            <pc:docMk/>
            <pc:sldMk cId="2760111343" sldId="2205"/>
            <ac:cxnSpMk id="31" creationId="{81BB1C29-740C-438E-A320-58BCEFADAEF0}"/>
          </ac:cxnSpMkLst>
        </pc:cxnChg>
        <pc:cxnChg chg="add mod">
          <ac:chgData name="Stefan Saroiu" userId="3fd66c69479db300" providerId="LiveId" clId="{91B1E9ED-F8A1-4706-AF09-C06282795F00}" dt="2021-10-22T00:54:34.621" v="393"/>
          <ac:cxnSpMkLst>
            <pc:docMk/>
            <pc:sldMk cId="2760111343" sldId="2205"/>
            <ac:cxnSpMk id="32" creationId="{DDD98EA1-AD37-4FEE-87D9-6A248D40C111}"/>
          </ac:cxnSpMkLst>
        </pc:cxnChg>
        <pc:cxnChg chg="add mod">
          <ac:chgData name="Stefan Saroiu" userId="3fd66c69479db300" providerId="LiveId" clId="{91B1E9ED-F8A1-4706-AF09-C06282795F00}" dt="2021-10-22T00:54:34.621" v="393"/>
          <ac:cxnSpMkLst>
            <pc:docMk/>
            <pc:sldMk cId="2760111343" sldId="2205"/>
            <ac:cxnSpMk id="36" creationId="{397EA033-61D2-489A-9354-FCC39B3BB934}"/>
          </ac:cxnSpMkLst>
        </pc:cxnChg>
        <pc:cxnChg chg="add mod">
          <ac:chgData name="Stefan Saroiu" userId="3fd66c69479db300" providerId="LiveId" clId="{91B1E9ED-F8A1-4706-AF09-C06282795F00}" dt="2021-10-22T00:54:34.621" v="393"/>
          <ac:cxnSpMkLst>
            <pc:docMk/>
            <pc:sldMk cId="2760111343" sldId="2205"/>
            <ac:cxnSpMk id="37" creationId="{CF9F9F09-8484-48C3-B117-3B57470F5FB0}"/>
          </ac:cxnSpMkLst>
        </pc:cxnChg>
        <pc:cxnChg chg="add mod">
          <ac:chgData name="Stefan Saroiu" userId="3fd66c69479db300" providerId="LiveId" clId="{91B1E9ED-F8A1-4706-AF09-C06282795F00}" dt="2021-10-22T00:54:34.621" v="393"/>
          <ac:cxnSpMkLst>
            <pc:docMk/>
            <pc:sldMk cId="2760111343" sldId="2205"/>
            <ac:cxnSpMk id="41" creationId="{F6B89CFD-73AD-427B-9CDA-2FC1DC6466CB}"/>
          </ac:cxnSpMkLst>
        </pc:cxnChg>
        <pc:cxnChg chg="add mod">
          <ac:chgData name="Stefan Saroiu" userId="3fd66c69479db300" providerId="LiveId" clId="{91B1E9ED-F8A1-4706-AF09-C06282795F00}" dt="2021-10-22T00:54:34.621" v="393"/>
          <ac:cxnSpMkLst>
            <pc:docMk/>
            <pc:sldMk cId="2760111343" sldId="2205"/>
            <ac:cxnSpMk id="42" creationId="{02FE4185-DFD6-47D1-8CDA-E6B340EEAC5B}"/>
          </ac:cxnSpMkLst>
        </pc:cxnChg>
        <pc:cxnChg chg="add mod">
          <ac:chgData name="Stefan Saroiu" userId="3fd66c69479db300" providerId="LiveId" clId="{91B1E9ED-F8A1-4706-AF09-C06282795F00}" dt="2021-10-22T00:54:34.621" v="393"/>
          <ac:cxnSpMkLst>
            <pc:docMk/>
            <pc:sldMk cId="2760111343" sldId="2205"/>
            <ac:cxnSpMk id="46" creationId="{623BA432-8EFD-4965-BBD0-43C0041F3E74}"/>
          </ac:cxnSpMkLst>
        </pc:cxnChg>
        <pc:cxnChg chg="add mod">
          <ac:chgData name="Stefan Saroiu" userId="3fd66c69479db300" providerId="LiveId" clId="{91B1E9ED-F8A1-4706-AF09-C06282795F00}" dt="2021-10-22T00:54:34.621" v="393"/>
          <ac:cxnSpMkLst>
            <pc:docMk/>
            <pc:sldMk cId="2760111343" sldId="2205"/>
            <ac:cxnSpMk id="47" creationId="{45AF7AE4-954A-402C-8C11-F61021793C9D}"/>
          </ac:cxnSpMkLst>
        </pc:cxnChg>
        <pc:cxnChg chg="add mod">
          <ac:chgData name="Stefan Saroiu" userId="3fd66c69479db300" providerId="LiveId" clId="{91B1E9ED-F8A1-4706-AF09-C06282795F00}" dt="2021-10-22T00:54:34.621" v="393"/>
          <ac:cxnSpMkLst>
            <pc:docMk/>
            <pc:sldMk cId="2760111343" sldId="2205"/>
            <ac:cxnSpMk id="51" creationId="{01974A55-FE8A-4ACF-9C39-7962F2D3C99F}"/>
          </ac:cxnSpMkLst>
        </pc:cxnChg>
        <pc:cxnChg chg="add mod">
          <ac:chgData name="Stefan Saroiu" userId="3fd66c69479db300" providerId="LiveId" clId="{91B1E9ED-F8A1-4706-AF09-C06282795F00}" dt="2021-10-22T00:54:34.621" v="393"/>
          <ac:cxnSpMkLst>
            <pc:docMk/>
            <pc:sldMk cId="2760111343" sldId="2205"/>
            <ac:cxnSpMk id="52" creationId="{90221EA4-A4F6-4EC3-B23B-B64FCAEE8455}"/>
          </ac:cxnSpMkLst>
        </pc:cxnChg>
        <pc:cxnChg chg="add mod">
          <ac:chgData name="Stefan Saroiu" userId="3fd66c69479db300" providerId="LiveId" clId="{91B1E9ED-F8A1-4706-AF09-C06282795F00}" dt="2021-10-22T00:54:34.621" v="393"/>
          <ac:cxnSpMkLst>
            <pc:docMk/>
            <pc:sldMk cId="2760111343" sldId="2205"/>
            <ac:cxnSpMk id="56" creationId="{A283B192-FBDB-451E-8AC8-A2C715230389}"/>
          </ac:cxnSpMkLst>
        </pc:cxnChg>
        <pc:cxnChg chg="add mod">
          <ac:chgData name="Stefan Saroiu" userId="3fd66c69479db300" providerId="LiveId" clId="{91B1E9ED-F8A1-4706-AF09-C06282795F00}" dt="2021-10-22T00:54:34.621" v="393"/>
          <ac:cxnSpMkLst>
            <pc:docMk/>
            <pc:sldMk cId="2760111343" sldId="2205"/>
            <ac:cxnSpMk id="57" creationId="{149AE728-D7CD-4956-B8B6-4AA954FC89D6}"/>
          </ac:cxnSpMkLst>
        </pc:cxnChg>
        <pc:cxnChg chg="add mod">
          <ac:chgData name="Stefan Saroiu" userId="3fd66c69479db300" providerId="LiveId" clId="{91B1E9ED-F8A1-4706-AF09-C06282795F00}" dt="2021-10-22T01:04:03.845" v="594" actId="692"/>
          <ac:cxnSpMkLst>
            <pc:docMk/>
            <pc:sldMk cId="2760111343" sldId="2205"/>
            <ac:cxnSpMk id="60" creationId="{BCC2A073-9DC2-4FF7-9627-A7809DD86C2B}"/>
          </ac:cxnSpMkLst>
        </pc:cxnChg>
        <pc:cxnChg chg="add mod">
          <ac:chgData name="Stefan Saroiu" userId="3fd66c69479db300" providerId="LiveId" clId="{91B1E9ED-F8A1-4706-AF09-C06282795F00}" dt="2021-10-22T01:04:03.845" v="594" actId="692"/>
          <ac:cxnSpMkLst>
            <pc:docMk/>
            <pc:sldMk cId="2760111343" sldId="2205"/>
            <ac:cxnSpMk id="61" creationId="{0DA85715-3CBC-45BD-957A-8909D6EC2FDC}"/>
          </ac:cxnSpMkLst>
        </pc:cxnChg>
      </pc:sldChg>
      <pc:sldChg chg="add del">
        <pc:chgData name="Stefan Saroiu" userId="3fd66c69479db300" providerId="LiveId" clId="{91B1E9ED-F8A1-4706-AF09-C06282795F00}" dt="2021-10-22T01:42:45.630" v="1212" actId="47"/>
        <pc:sldMkLst>
          <pc:docMk/>
          <pc:sldMk cId="535199725" sldId="2206"/>
        </pc:sldMkLst>
      </pc:sldChg>
      <pc:sldChg chg="addSp delSp modSp add mod modAnim">
        <pc:chgData name="Stefan Saroiu" userId="3fd66c69479db300" providerId="LiveId" clId="{91B1E9ED-F8A1-4706-AF09-C06282795F00}" dt="2021-10-22T01:31:35.131" v="924"/>
        <pc:sldMkLst>
          <pc:docMk/>
          <pc:sldMk cId="610497577" sldId="2207"/>
        </pc:sldMkLst>
        <pc:spChg chg="mod">
          <ac:chgData name="Stefan Saroiu" userId="3fd66c69479db300" providerId="LiveId" clId="{91B1E9ED-F8A1-4706-AF09-C06282795F00}" dt="2021-10-22T01:13:44.655" v="844" actId="20577"/>
          <ac:spMkLst>
            <pc:docMk/>
            <pc:sldMk cId="610497577" sldId="2207"/>
            <ac:spMk id="2" creationId="{53120348-EBEF-4900-8344-660BB352A59A}"/>
          </ac:spMkLst>
        </pc:spChg>
        <pc:spChg chg="mod ord">
          <ac:chgData name="Stefan Saroiu" userId="3fd66c69479db300" providerId="LiveId" clId="{91B1E9ED-F8A1-4706-AF09-C06282795F00}" dt="2021-10-22T01:10:56.539" v="730" actId="167"/>
          <ac:spMkLst>
            <pc:docMk/>
            <pc:sldMk cId="610497577" sldId="2207"/>
            <ac:spMk id="64" creationId="{0412FF6B-87DB-4A90-808D-9C8DB7F089BE}"/>
          </ac:spMkLst>
        </pc:spChg>
        <pc:spChg chg="ord">
          <ac:chgData name="Stefan Saroiu" userId="3fd66c69479db300" providerId="LiveId" clId="{91B1E9ED-F8A1-4706-AF09-C06282795F00}" dt="2021-10-22T01:10:50.928" v="729" actId="167"/>
          <ac:spMkLst>
            <pc:docMk/>
            <pc:sldMk cId="610497577" sldId="2207"/>
            <ac:spMk id="65" creationId="{01D7DE86-4F58-4BFC-9010-3EB3F77E0D6F}"/>
          </ac:spMkLst>
        </pc:spChg>
        <pc:spChg chg="mod ord">
          <ac:chgData name="Stefan Saroiu" userId="3fd66c69479db300" providerId="LiveId" clId="{91B1E9ED-F8A1-4706-AF09-C06282795F00}" dt="2021-10-22T01:11:01.176" v="733" actId="20577"/>
          <ac:spMkLst>
            <pc:docMk/>
            <pc:sldMk cId="610497577" sldId="2207"/>
            <ac:spMk id="67" creationId="{9E015A13-93CE-47D4-8262-C5F21B344391}"/>
          </ac:spMkLst>
        </pc:spChg>
        <pc:spChg chg="add mod">
          <ac:chgData name="Stefan Saroiu" userId="3fd66c69479db300" providerId="LiveId" clId="{91B1E9ED-F8A1-4706-AF09-C06282795F00}" dt="2021-10-22T01:05:34.581" v="615" actId="1076"/>
          <ac:spMkLst>
            <pc:docMk/>
            <pc:sldMk cId="610497577" sldId="2207"/>
            <ac:spMk id="77" creationId="{27A94E3D-69B2-4E89-B860-99A399B59164}"/>
          </ac:spMkLst>
        </pc:spChg>
        <pc:spChg chg="add del mod">
          <ac:chgData name="Stefan Saroiu" userId="3fd66c69479db300" providerId="LiveId" clId="{91B1E9ED-F8A1-4706-AF09-C06282795F00}" dt="2021-10-22T01:07:12.105" v="627"/>
          <ac:spMkLst>
            <pc:docMk/>
            <pc:sldMk cId="610497577" sldId="2207"/>
            <ac:spMk id="78" creationId="{8953B1D4-94B0-45B7-B72E-894F494FDF44}"/>
          </ac:spMkLst>
        </pc:spChg>
        <pc:spChg chg="add mod">
          <ac:chgData name="Stefan Saroiu" userId="3fd66c69479db300" providerId="LiveId" clId="{91B1E9ED-F8A1-4706-AF09-C06282795F00}" dt="2021-10-22T01:07:30.237" v="710" actId="1035"/>
          <ac:spMkLst>
            <pc:docMk/>
            <pc:sldMk cId="610497577" sldId="2207"/>
            <ac:spMk id="79" creationId="{B5641E3E-6BFF-4BC8-B920-800E3640475F}"/>
          </ac:spMkLst>
        </pc:spChg>
        <pc:spChg chg="add mod">
          <ac:chgData name="Stefan Saroiu" userId="3fd66c69479db300" providerId="LiveId" clId="{91B1E9ED-F8A1-4706-AF09-C06282795F00}" dt="2021-10-22T01:09:45.794" v="726" actId="1035"/>
          <ac:spMkLst>
            <pc:docMk/>
            <pc:sldMk cId="610497577" sldId="2207"/>
            <ac:spMk id="80" creationId="{1FF0E8A2-B715-4A69-BDFF-A2AC3EE4A6DF}"/>
          </ac:spMkLst>
        </pc:spChg>
        <pc:spChg chg="add mod">
          <ac:chgData name="Stefan Saroiu" userId="3fd66c69479db300" providerId="LiveId" clId="{91B1E9ED-F8A1-4706-AF09-C06282795F00}" dt="2021-10-22T01:11:16.312" v="744" actId="1037"/>
          <ac:spMkLst>
            <pc:docMk/>
            <pc:sldMk cId="610497577" sldId="2207"/>
            <ac:spMk id="81" creationId="{65DC9081-F76D-4719-901B-3A23CBA884D8}"/>
          </ac:spMkLst>
        </pc:spChg>
        <pc:spChg chg="add mod">
          <ac:chgData name="Stefan Saroiu" userId="3fd66c69479db300" providerId="LiveId" clId="{91B1E9ED-F8A1-4706-AF09-C06282795F00}" dt="2021-10-22T01:13:35.233" v="815"/>
          <ac:spMkLst>
            <pc:docMk/>
            <pc:sldMk cId="610497577" sldId="2207"/>
            <ac:spMk id="82" creationId="{00365578-C9FF-45A1-9BD9-4573CAEF9B07}"/>
          </ac:spMkLst>
        </pc:spChg>
        <pc:spChg chg="add mod">
          <ac:chgData name="Stefan Saroiu" userId="3fd66c69479db300" providerId="LiveId" clId="{91B1E9ED-F8A1-4706-AF09-C06282795F00}" dt="2021-10-22T01:16:55.917" v="922" actId="20577"/>
          <ac:spMkLst>
            <pc:docMk/>
            <pc:sldMk cId="610497577" sldId="2207"/>
            <ac:spMk id="83" creationId="{893941D9-EBCE-4594-A6B4-27955298FCDC}"/>
          </ac:spMkLst>
        </pc:spChg>
        <pc:spChg chg="add del mod">
          <ac:chgData name="Stefan Saroiu" userId="3fd66c69479db300" providerId="LiveId" clId="{91B1E9ED-F8A1-4706-AF09-C06282795F00}" dt="2021-10-22T01:31:35.131" v="924"/>
          <ac:spMkLst>
            <pc:docMk/>
            <pc:sldMk cId="610497577" sldId="2207"/>
            <ac:spMk id="84" creationId="{9C6AC817-D970-4550-A755-7F11B6B400A8}"/>
          </ac:spMkLst>
        </pc:spChg>
        <pc:grpChg chg="add mod">
          <ac:chgData name="Stefan Saroiu" userId="3fd66c69479db300" providerId="LiveId" clId="{91B1E9ED-F8A1-4706-AF09-C06282795F00}" dt="2021-10-22T01:05:17.770" v="613" actId="1038"/>
          <ac:grpSpMkLst>
            <pc:docMk/>
            <pc:sldMk cId="610497577" sldId="2207"/>
            <ac:grpSpMk id="74" creationId="{F3D06356-7689-49C5-8A50-C6393C6D1C9B}"/>
          </ac:grpSpMkLst>
        </pc:grpChg>
        <pc:cxnChg chg="mod">
          <ac:chgData name="Stefan Saroiu" userId="3fd66c69479db300" providerId="LiveId" clId="{91B1E9ED-F8A1-4706-AF09-C06282795F00}" dt="2021-10-22T01:05:10.815" v="607"/>
          <ac:cxnSpMkLst>
            <pc:docMk/>
            <pc:sldMk cId="610497577" sldId="2207"/>
            <ac:cxnSpMk id="75" creationId="{A9394B40-8C4D-494B-B371-25C5B92F50D6}"/>
          </ac:cxnSpMkLst>
        </pc:cxnChg>
        <pc:cxnChg chg="mod">
          <ac:chgData name="Stefan Saroiu" userId="3fd66c69479db300" providerId="LiveId" clId="{91B1E9ED-F8A1-4706-AF09-C06282795F00}" dt="2021-10-22T01:05:10.815" v="607"/>
          <ac:cxnSpMkLst>
            <pc:docMk/>
            <pc:sldMk cId="610497577" sldId="2207"/>
            <ac:cxnSpMk id="76" creationId="{EBF5860F-0348-459D-B305-9CEAED453661}"/>
          </ac:cxnSpMkLst>
        </pc:cxnChg>
      </pc:sldChg>
      <pc:sldChg chg="delSp modSp add del mod delAnim">
        <pc:chgData name="Stefan Saroiu" userId="3fd66c69479db300" providerId="LiveId" clId="{91B1E9ED-F8A1-4706-AF09-C06282795F00}" dt="2021-10-22T01:32:00.199" v="935" actId="47"/>
        <pc:sldMkLst>
          <pc:docMk/>
          <pc:sldMk cId="294605699" sldId="2208"/>
        </pc:sldMkLst>
        <pc:spChg chg="mod">
          <ac:chgData name="Stefan Saroiu" userId="3fd66c69479db300" providerId="LiveId" clId="{91B1E9ED-F8A1-4706-AF09-C06282795F00}" dt="2021-10-22T01:31:40.968" v="933" actId="20577"/>
          <ac:spMkLst>
            <pc:docMk/>
            <pc:sldMk cId="294605699" sldId="2208"/>
            <ac:spMk id="2" creationId="{53120348-EBEF-4900-8344-660BB352A59A}"/>
          </ac:spMkLst>
        </pc:spChg>
        <pc:spChg chg="del">
          <ac:chgData name="Stefan Saroiu" userId="3fd66c69479db300" providerId="LiveId" clId="{91B1E9ED-F8A1-4706-AF09-C06282795F00}" dt="2021-10-22T01:31:45.124" v="934" actId="478"/>
          <ac:spMkLst>
            <pc:docMk/>
            <pc:sldMk cId="294605699" sldId="2208"/>
            <ac:spMk id="83" creationId="{893941D9-EBCE-4594-A6B4-27955298FCDC}"/>
          </ac:spMkLst>
        </pc:spChg>
      </pc:sldChg>
      <pc:sldChg chg="addSp delSp modSp add mod delAnim modAnim">
        <pc:chgData name="Stefan Saroiu" userId="3fd66c69479db300" providerId="LiveId" clId="{91B1E9ED-F8A1-4706-AF09-C06282795F00}" dt="2021-10-28T02:01:37.874" v="3219" actId="20577"/>
        <pc:sldMkLst>
          <pc:docMk/>
          <pc:sldMk cId="2352766269" sldId="2208"/>
        </pc:sldMkLst>
        <pc:spChg chg="mod">
          <ac:chgData name="Stefan Saroiu" userId="3fd66c69479db300" providerId="LiveId" clId="{91B1E9ED-F8A1-4706-AF09-C06282795F00}" dt="2021-10-22T01:44:51.454" v="1295" actId="20577"/>
          <ac:spMkLst>
            <pc:docMk/>
            <pc:sldMk cId="2352766269" sldId="2208"/>
            <ac:spMk id="2" creationId="{53120348-EBEF-4900-8344-660BB352A59A}"/>
          </ac:spMkLst>
        </pc:spChg>
        <pc:spChg chg="mod">
          <ac:chgData name="Stefan Saroiu" userId="3fd66c69479db300" providerId="LiveId" clId="{91B1E9ED-F8A1-4706-AF09-C06282795F00}" dt="2021-10-28T02:01:37.874" v="3219" actId="20577"/>
          <ac:spMkLst>
            <pc:docMk/>
            <pc:sldMk cId="2352766269" sldId="2208"/>
            <ac:spMk id="3" creationId="{F88A2057-01CE-4610-AC15-5A9A427D82D3}"/>
          </ac:spMkLst>
        </pc:spChg>
        <pc:spChg chg="mod">
          <ac:chgData name="Stefan Saroiu" userId="3fd66c69479db300" providerId="LiveId" clId="{91B1E9ED-F8A1-4706-AF09-C06282795F00}" dt="2021-10-22T01:32:35.608" v="985" actId="1035"/>
          <ac:spMkLst>
            <pc:docMk/>
            <pc:sldMk cId="2352766269" sldId="2208"/>
            <ac:spMk id="58" creationId="{ED54EEC3-91CF-4454-A615-E56D3C02DD6C}"/>
          </ac:spMkLst>
        </pc:spChg>
        <pc:spChg chg="mod">
          <ac:chgData name="Stefan Saroiu" userId="3fd66c69479db300" providerId="LiveId" clId="{91B1E9ED-F8A1-4706-AF09-C06282795F00}" dt="2021-10-22T01:32:35.608" v="985" actId="1035"/>
          <ac:spMkLst>
            <pc:docMk/>
            <pc:sldMk cId="2352766269" sldId="2208"/>
            <ac:spMk id="64" creationId="{0412FF6B-87DB-4A90-808D-9C8DB7F089BE}"/>
          </ac:spMkLst>
        </pc:spChg>
        <pc:spChg chg="mod">
          <ac:chgData name="Stefan Saroiu" userId="3fd66c69479db300" providerId="LiveId" clId="{91B1E9ED-F8A1-4706-AF09-C06282795F00}" dt="2021-10-22T01:32:35.608" v="985" actId="1035"/>
          <ac:spMkLst>
            <pc:docMk/>
            <pc:sldMk cId="2352766269" sldId="2208"/>
            <ac:spMk id="65" creationId="{01D7DE86-4F58-4BFC-9010-3EB3F77E0D6F}"/>
          </ac:spMkLst>
        </pc:spChg>
        <pc:spChg chg="mod">
          <ac:chgData name="Stefan Saroiu" userId="3fd66c69479db300" providerId="LiveId" clId="{91B1E9ED-F8A1-4706-AF09-C06282795F00}" dt="2021-10-22T01:32:55.448" v="986" actId="20577"/>
          <ac:spMkLst>
            <pc:docMk/>
            <pc:sldMk cId="2352766269" sldId="2208"/>
            <ac:spMk id="67" creationId="{9E015A13-93CE-47D4-8262-C5F21B344391}"/>
          </ac:spMkLst>
        </pc:spChg>
        <pc:spChg chg="del">
          <ac:chgData name="Stefan Saroiu" userId="3fd66c69479db300" providerId="LiveId" clId="{91B1E9ED-F8A1-4706-AF09-C06282795F00}" dt="2021-10-22T01:32:12.916" v="945" actId="478"/>
          <ac:spMkLst>
            <pc:docMk/>
            <pc:sldMk cId="2352766269" sldId="2208"/>
            <ac:spMk id="75" creationId="{605FAFBF-80C9-439C-AE35-5CF589BE1477}"/>
          </ac:spMkLst>
        </pc:spChg>
        <pc:spChg chg="add del mod">
          <ac:chgData name="Stefan Saroiu" userId="3fd66c69479db300" providerId="LiveId" clId="{91B1E9ED-F8A1-4706-AF09-C06282795F00}" dt="2021-10-22T01:35:34.968" v="1124" actId="478"/>
          <ac:spMkLst>
            <pc:docMk/>
            <pc:sldMk cId="2352766269" sldId="2208"/>
            <ac:spMk id="76" creationId="{9D337702-E092-4CD6-9DCD-DB4BCC8F6827}"/>
          </ac:spMkLst>
        </pc:spChg>
        <pc:grpChg chg="mod">
          <ac:chgData name="Stefan Saroiu" userId="3fd66c69479db300" providerId="LiveId" clId="{91B1E9ED-F8A1-4706-AF09-C06282795F00}" dt="2021-10-22T01:32:19.742" v="969" actId="1035"/>
          <ac:grpSpMkLst>
            <pc:docMk/>
            <pc:sldMk cId="2352766269" sldId="2208"/>
            <ac:grpSpMk id="63" creationId="{5E9E0CE6-8315-4DE1-BA09-FC62D9935F0F}"/>
          </ac:grpSpMkLst>
        </pc:grpChg>
      </pc:sldChg>
      <pc:sldChg chg="addSp delSp modSp add del mod delAnim modAnim">
        <pc:chgData name="Stefan Saroiu" userId="3fd66c69479db300" providerId="LiveId" clId="{91B1E9ED-F8A1-4706-AF09-C06282795F00}" dt="2021-10-28T01:52:13.727" v="3215" actId="2696"/>
        <pc:sldMkLst>
          <pc:docMk/>
          <pc:sldMk cId="1312307644" sldId="2209"/>
        </pc:sldMkLst>
        <pc:spChg chg="mod">
          <ac:chgData name="Stefan Saroiu" userId="3fd66c69479db300" providerId="LiveId" clId="{91B1E9ED-F8A1-4706-AF09-C06282795F00}" dt="2021-10-22T01:36:08.551" v="1132" actId="20577"/>
          <ac:spMkLst>
            <pc:docMk/>
            <pc:sldMk cId="1312307644" sldId="2209"/>
            <ac:spMk id="2" creationId="{53120348-EBEF-4900-8344-660BB352A59A}"/>
          </ac:spMkLst>
        </pc:spChg>
        <pc:spChg chg="mod">
          <ac:chgData name="Stefan Saroiu" userId="3fd66c69479db300" providerId="LiveId" clId="{91B1E9ED-F8A1-4706-AF09-C06282795F00}" dt="2021-10-28T01:50:27.872" v="3214" actId="20577"/>
          <ac:spMkLst>
            <pc:docMk/>
            <pc:sldMk cId="1312307644" sldId="2209"/>
            <ac:spMk id="3" creationId="{F88A2057-01CE-4610-AC15-5A9A427D82D3}"/>
          </ac:spMkLst>
        </pc:spChg>
        <pc:spChg chg="mod">
          <ac:chgData name="Stefan Saroiu" userId="3fd66c69479db300" providerId="LiveId" clId="{91B1E9ED-F8A1-4706-AF09-C06282795F00}" dt="2021-10-22T01:36:32.798" v="1137" actId="20577"/>
          <ac:spMkLst>
            <pc:docMk/>
            <pc:sldMk cId="1312307644" sldId="2209"/>
            <ac:spMk id="67" creationId="{9E015A13-93CE-47D4-8262-C5F21B344391}"/>
          </ac:spMkLst>
        </pc:spChg>
        <pc:spChg chg="mod">
          <ac:chgData name="Stefan Saroiu" userId="3fd66c69479db300" providerId="LiveId" clId="{91B1E9ED-F8A1-4706-AF09-C06282795F00}" dt="2021-10-22T01:36:35.304" v="1139" actId="20577"/>
          <ac:spMkLst>
            <pc:docMk/>
            <pc:sldMk cId="1312307644" sldId="2209"/>
            <ac:spMk id="81" creationId="{65DC9081-F76D-4719-901B-3A23CBA884D8}"/>
          </ac:spMkLst>
        </pc:spChg>
        <pc:spChg chg="del">
          <ac:chgData name="Stefan Saroiu" userId="3fd66c69479db300" providerId="LiveId" clId="{91B1E9ED-F8A1-4706-AF09-C06282795F00}" dt="2021-10-22T01:36:26.638" v="1135" actId="478"/>
          <ac:spMkLst>
            <pc:docMk/>
            <pc:sldMk cId="1312307644" sldId="2209"/>
            <ac:spMk id="83" creationId="{893941D9-EBCE-4594-A6B4-27955298FCDC}"/>
          </ac:spMkLst>
        </pc:spChg>
        <pc:spChg chg="add mod">
          <ac:chgData name="Stefan Saroiu" userId="3fd66c69479db300" providerId="LiveId" clId="{91B1E9ED-F8A1-4706-AF09-C06282795F00}" dt="2021-10-22T01:38:08.113" v="1145" actId="20577"/>
          <ac:spMkLst>
            <pc:docMk/>
            <pc:sldMk cId="1312307644" sldId="2209"/>
            <ac:spMk id="87" creationId="{998F385C-D140-4ACD-8D3F-93DD1FED9DFB}"/>
          </ac:spMkLst>
        </pc:spChg>
        <pc:spChg chg="add mod">
          <ac:chgData name="Stefan Saroiu" userId="3fd66c69479db300" providerId="LiveId" clId="{91B1E9ED-F8A1-4706-AF09-C06282795F00}" dt="2021-10-22T01:38:21.726" v="1148" actId="1076"/>
          <ac:spMkLst>
            <pc:docMk/>
            <pc:sldMk cId="1312307644" sldId="2209"/>
            <ac:spMk id="88" creationId="{74BC3A17-D990-49DB-A222-5C3087A5142F}"/>
          </ac:spMkLst>
        </pc:spChg>
        <pc:spChg chg="add del mod">
          <ac:chgData name="Stefan Saroiu" userId="3fd66c69479db300" providerId="LiveId" clId="{91B1E9ED-F8A1-4706-AF09-C06282795F00}" dt="2021-10-22T01:41:06.587" v="1208"/>
          <ac:spMkLst>
            <pc:docMk/>
            <pc:sldMk cId="1312307644" sldId="2209"/>
            <ac:spMk id="89" creationId="{4EBAF5AC-1402-4C1C-8419-E10AD4CDBB13}"/>
          </ac:spMkLst>
        </pc:spChg>
        <pc:grpChg chg="add mod">
          <ac:chgData name="Stefan Saroiu" userId="3fd66c69479db300" providerId="LiveId" clId="{91B1E9ED-F8A1-4706-AF09-C06282795F00}" dt="2021-10-22T01:37:17.974" v="1141" actId="1076"/>
          <ac:grpSpMkLst>
            <pc:docMk/>
            <pc:sldMk cId="1312307644" sldId="2209"/>
            <ac:grpSpMk id="84" creationId="{0B27B3AC-3A12-4B59-B1CA-B55B821FAC3A}"/>
          </ac:grpSpMkLst>
        </pc:grpChg>
        <pc:cxnChg chg="mod">
          <ac:chgData name="Stefan Saroiu" userId="3fd66c69479db300" providerId="LiveId" clId="{91B1E9ED-F8A1-4706-AF09-C06282795F00}" dt="2021-10-22T01:37:03.471" v="1140"/>
          <ac:cxnSpMkLst>
            <pc:docMk/>
            <pc:sldMk cId="1312307644" sldId="2209"/>
            <ac:cxnSpMk id="85" creationId="{80038D83-D696-4796-AC23-71E94FA757A2}"/>
          </ac:cxnSpMkLst>
        </pc:cxnChg>
        <pc:cxnChg chg="mod">
          <ac:chgData name="Stefan Saroiu" userId="3fd66c69479db300" providerId="LiveId" clId="{91B1E9ED-F8A1-4706-AF09-C06282795F00}" dt="2021-10-22T01:37:03.471" v="1140"/>
          <ac:cxnSpMkLst>
            <pc:docMk/>
            <pc:sldMk cId="1312307644" sldId="2209"/>
            <ac:cxnSpMk id="86" creationId="{EE9B4FC0-DE62-4221-B3DD-312A8AD1E79B}"/>
          </ac:cxnSpMkLst>
        </pc:cxnChg>
      </pc:sldChg>
      <pc:sldChg chg="addSp delSp modSp new add del mod modClrScheme modAnim chgLayout">
        <pc:chgData name="Stefan Saroiu" userId="3fd66c69479db300" providerId="LiveId" clId="{91B1E9ED-F8A1-4706-AF09-C06282795F00}" dt="2021-10-22T01:46:18.789" v="1299"/>
        <pc:sldMkLst>
          <pc:docMk/>
          <pc:sldMk cId="1066379042" sldId="2210"/>
        </pc:sldMkLst>
        <pc:spChg chg="del">
          <ac:chgData name="Stefan Saroiu" userId="3fd66c69479db300" providerId="LiveId" clId="{91B1E9ED-F8A1-4706-AF09-C06282795F00}" dt="2021-10-22T01:40:25.926" v="1154" actId="700"/>
          <ac:spMkLst>
            <pc:docMk/>
            <pc:sldMk cId="1066379042" sldId="2210"/>
            <ac:spMk id="2" creationId="{494A5CC1-D965-470F-AF13-378DC69465BE}"/>
          </ac:spMkLst>
        </pc:spChg>
        <pc:spChg chg="del">
          <ac:chgData name="Stefan Saroiu" userId="3fd66c69479db300" providerId="LiveId" clId="{91B1E9ED-F8A1-4706-AF09-C06282795F00}" dt="2021-10-22T01:40:25.926" v="1154" actId="700"/>
          <ac:spMkLst>
            <pc:docMk/>
            <pc:sldMk cId="1066379042" sldId="2210"/>
            <ac:spMk id="3" creationId="{9AD4533A-AB0F-4820-B17E-B9C2DAB2A50F}"/>
          </ac:spMkLst>
        </pc:spChg>
        <pc:spChg chg="add mod">
          <ac:chgData name="Stefan Saroiu" userId="3fd66c69479db300" providerId="LiveId" clId="{91B1E9ED-F8A1-4706-AF09-C06282795F00}" dt="2021-10-22T01:43:02.497" v="1229" actId="20577"/>
          <ac:spMkLst>
            <pc:docMk/>
            <pc:sldMk cId="1066379042" sldId="2210"/>
            <ac:spMk id="4" creationId="{BE6E3D31-B48A-49BD-8B1D-9F3C7A1FB139}"/>
          </ac:spMkLst>
        </pc:spChg>
      </pc:sldChg>
      <pc:sldChg chg="modSp add modAnim">
        <pc:chgData name="Stefan Saroiu" userId="3fd66c69479db300" providerId="LiveId" clId="{91B1E9ED-F8A1-4706-AF09-C06282795F00}" dt="2021-10-22T01:46:15.786" v="1297"/>
        <pc:sldMkLst>
          <pc:docMk/>
          <pc:sldMk cId="4070172870" sldId="2211"/>
        </pc:sldMkLst>
        <pc:spChg chg="mod">
          <ac:chgData name="Stefan Saroiu" userId="3fd66c69479db300" providerId="LiveId" clId="{91B1E9ED-F8A1-4706-AF09-C06282795F00}" dt="2021-10-22T01:43:15.399" v="1251" actId="20577"/>
          <ac:spMkLst>
            <pc:docMk/>
            <pc:sldMk cId="4070172870" sldId="2211"/>
            <ac:spMk id="4" creationId="{BE6E3D31-B48A-49BD-8B1D-9F3C7A1FB139}"/>
          </ac:spMkLst>
        </pc:spChg>
      </pc:sldChg>
      <pc:sldChg chg="addSp delSp modSp new mod modClrScheme modAnim chgLayout">
        <pc:chgData name="Stefan Saroiu" userId="3fd66c69479db300" providerId="LiveId" clId="{91B1E9ED-F8A1-4706-AF09-C06282795F00}" dt="2021-10-22T18:19:58.768" v="1665" actId="6549"/>
        <pc:sldMkLst>
          <pc:docMk/>
          <pc:sldMk cId="2211054164" sldId="2212"/>
        </pc:sldMkLst>
        <pc:spChg chg="add mod">
          <ac:chgData name="Stefan Saroiu" userId="3fd66c69479db300" providerId="LiveId" clId="{91B1E9ED-F8A1-4706-AF09-C06282795F00}" dt="2021-10-22T01:46:31.610" v="1323" actId="20577"/>
          <ac:spMkLst>
            <pc:docMk/>
            <pc:sldMk cId="2211054164" sldId="2212"/>
            <ac:spMk id="2" creationId="{4DC59F99-F0DC-4C2D-9716-C242122965A4}"/>
          </ac:spMkLst>
        </pc:spChg>
        <pc:spChg chg="add mod">
          <ac:chgData name="Stefan Saroiu" userId="3fd66c69479db300" providerId="LiveId" clId="{91B1E9ED-F8A1-4706-AF09-C06282795F00}" dt="2021-10-22T18:19:58.768" v="1665" actId="6549"/>
          <ac:spMkLst>
            <pc:docMk/>
            <pc:sldMk cId="2211054164" sldId="2212"/>
            <ac:spMk id="3" creationId="{88645D2D-7755-4DD3-AE13-5AF23438548D}"/>
          </ac:spMkLst>
        </pc:spChg>
        <pc:spChg chg="add mod">
          <ac:chgData name="Stefan Saroiu" userId="3fd66c69479db300" providerId="LiveId" clId="{91B1E9ED-F8A1-4706-AF09-C06282795F00}" dt="2021-10-22T01:47:30.538" v="1515" actId="1076"/>
          <ac:spMkLst>
            <pc:docMk/>
            <pc:sldMk cId="2211054164" sldId="2212"/>
            <ac:spMk id="4" creationId="{2631D784-2DFF-4857-9B8B-621EC28171BC}"/>
          </ac:spMkLst>
        </pc:spChg>
        <pc:spChg chg="add mod">
          <ac:chgData name="Stefan Saroiu" userId="3fd66c69479db300" providerId="LiveId" clId="{91B1E9ED-F8A1-4706-AF09-C06282795F00}" dt="2021-10-22T01:48:56.538" v="1608" actId="20577"/>
          <ac:spMkLst>
            <pc:docMk/>
            <pc:sldMk cId="2211054164" sldId="2212"/>
            <ac:spMk id="5" creationId="{098B8C3F-4BE7-475C-B5B3-DF125A61B765}"/>
          </ac:spMkLst>
        </pc:spChg>
        <pc:spChg chg="add del mod">
          <ac:chgData name="Stefan Saroiu" userId="3fd66c69479db300" providerId="LiveId" clId="{91B1E9ED-F8A1-4706-AF09-C06282795F00}" dt="2021-10-22T01:49:47.552" v="1613" actId="478"/>
          <ac:spMkLst>
            <pc:docMk/>
            <pc:sldMk cId="2211054164" sldId="2212"/>
            <ac:spMk id="6" creationId="{9DC6ABD5-087A-46BB-8AAA-F9210F857723}"/>
          </ac:spMkLst>
        </pc:spChg>
      </pc:sldChg>
      <pc:sldChg chg="modSp mod modNotesTx">
        <pc:chgData name="Stefan Saroiu" userId="3fd66c69479db300" providerId="LiveId" clId="{91B1E9ED-F8A1-4706-AF09-C06282795F00}" dt="2021-10-26T21:09:34.057" v="3123" actId="20577"/>
        <pc:sldMkLst>
          <pc:docMk/>
          <pc:sldMk cId="2936813985" sldId="2213"/>
        </pc:sldMkLst>
        <pc:spChg chg="mod">
          <ac:chgData name="Stefan Saroiu" userId="3fd66c69479db300" providerId="LiveId" clId="{91B1E9ED-F8A1-4706-AF09-C06282795F00}" dt="2021-10-26T21:08:25.719" v="2995" actId="14100"/>
          <ac:spMkLst>
            <pc:docMk/>
            <pc:sldMk cId="2936813985" sldId="2213"/>
            <ac:spMk id="2" creationId="{82779C48-53E6-4727-B5E1-B326A3E117B1}"/>
          </ac:spMkLst>
        </pc:spChg>
        <pc:spChg chg="mod">
          <ac:chgData name="Stefan Saroiu" userId="3fd66c69479db300" providerId="LiveId" clId="{91B1E9ED-F8A1-4706-AF09-C06282795F00}" dt="2021-10-26T21:09:34.057" v="3123" actId="20577"/>
          <ac:spMkLst>
            <pc:docMk/>
            <pc:sldMk cId="2936813985" sldId="2213"/>
            <ac:spMk id="3" creationId="{4F0BBD53-BEE7-4E74-81AC-32D6FF43D537}"/>
          </ac:spMkLst>
        </pc:spChg>
      </pc:sldChg>
      <pc:sldChg chg="add">
        <pc:chgData name="Stefan Saroiu" userId="3fd66c69479db300" providerId="LiveId" clId="{91B1E9ED-F8A1-4706-AF09-C06282795F00}" dt="2021-10-28T01:50:23.800" v="3213"/>
        <pc:sldMkLst>
          <pc:docMk/>
          <pc:sldMk cId="862965094" sldId="2218"/>
        </pc:sldMkLst>
      </pc:sldChg>
      <pc:sldChg chg="add">
        <pc:chgData name="Stefan Saroiu" userId="3fd66c69479db300" providerId="LiveId" clId="{91B1E9ED-F8A1-4706-AF09-C06282795F00}" dt="2021-10-28T02:01:33.984" v="3216"/>
        <pc:sldMkLst>
          <pc:docMk/>
          <pc:sldMk cId="2911311245" sldId="2219"/>
        </pc:sldMkLst>
      </pc:sldChg>
      <pc:sldMasterChg chg="del delSldLayout">
        <pc:chgData name="Stefan Saroiu" userId="3fd66c69479db300" providerId="LiveId" clId="{91B1E9ED-F8A1-4706-AF09-C06282795F00}" dt="2021-10-22T00:44:07.459" v="0" actId="47"/>
        <pc:sldMasterMkLst>
          <pc:docMk/>
          <pc:sldMasterMk cId="943468949" sldId="2147483809"/>
        </pc:sldMasterMkLst>
        <pc:sldLayoutChg chg="del">
          <pc:chgData name="Stefan Saroiu" userId="3fd66c69479db300" providerId="LiveId" clId="{91B1E9ED-F8A1-4706-AF09-C06282795F00}" dt="2021-10-22T00:44:07.459" v="0" actId="47"/>
          <pc:sldLayoutMkLst>
            <pc:docMk/>
            <pc:sldMasterMk cId="943468949" sldId="2147483809"/>
            <pc:sldLayoutMk cId="3704837389" sldId="2147483810"/>
          </pc:sldLayoutMkLst>
        </pc:sldLayoutChg>
        <pc:sldLayoutChg chg="del">
          <pc:chgData name="Stefan Saroiu" userId="3fd66c69479db300" providerId="LiveId" clId="{91B1E9ED-F8A1-4706-AF09-C06282795F00}" dt="2021-10-22T00:44:07.459" v="0" actId="47"/>
          <pc:sldLayoutMkLst>
            <pc:docMk/>
            <pc:sldMasterMk cId="943468949" sldId="2147483809"/>
            <pc:sldLayoutMk cId="1623166665" sldId="2147483811"/>
          </pc:sldLayoutMkLst>
        </pc:sldLayoutChg>
      </pc:sldMasterChg>
    </pc:docChg>
  </pc:docChgLst>
  <pc:docChgLst>
    <pc:chgData name="Stefan Saroiu" userId="3fd66c69479db300" providerId="LiveId" clId="{625AA3D4-B131-46EA-A9F5-876EF77A5BC6}"/>
    <pc:docChg chg="delSld modSld delSection modSection">
      <pc:chgData name="Stefan Saroiu" userId="3fd66c69479db300" providerId="LiveId" clId="{625AA3D4-B131-46EA-A9F5-876EF77A5BC6}" dt="2021-03-02T00:21:24.604" v="11" actId="17853"/>
      <pc:docMkLst>
        <pc:docMk/>
      </pc:docMkLst>
      <pc:sldChg chg="del">
        <pc:chgData name="Stefan Saroiu" userId="3fd66c69479db300" providerId="LiveId" clId="{625AA3D4-B131-46EA-A9F5-876EF77A5BC6}" dt="2021-03-02T00:21:21.345" v="10" actId="47"/>
        <pc:sldMkLst>
          <pc:docMk/>
          <pc:sldMk cId="85176944" sldId="259"/>
        </pc:sldMkLst>
      </pc:sldChg>
      <pc:sldChg chg="del">
        <pc:chgData name="Stefan Saroiu" userId="3fd66c69479db300" providerId="LiveId" clId="{625AA3D4-B131-46EA-A9F5-876EF77A5BC6}" dt="2021-03-02T00:21:21.345" v="10" actId="47"/>
        <pc:sldMkLst>
          <pc:docMk/>
          <pc:sldMk cId="3900511401" sldId="262"/>
        </pc:sldMkLst>
      </pc:sldChg>
      <pc:sldChg chg="del">
        <pc:chgData name="Stefan Saroiu" userId="3fd66c69479db300" providerId="LiveId" clId="{625AA3D4-B131-46EA-A9F5-876EF77A5BC6}" dt="2021-03-02T00:21:21.345" v="10" actId="47"/>
        <pc:sldMkLst>
          <pc:docMk/>
          <pc:sldMk cId="344044525" sldId="263"/>
        </pc:sldMkLst>
      </pc:sldChg>
      <pc:sldChg chg="del">
        <pc:chgData name="Stefan Saroiu" userId="3fd66c69479db300" providerId="LiveId" clId="{625AA3D4-B131-46EA-A9F5-876EF77A5BC6}" dt="2021-03-02T00:21:21.345" v="10" actId="47"/>
        <pc:sldMkLst>
          <pc:docMk/>
          <pc:sldMk cId="653061547" sldId="264"/>
        </pc:sldMkLst>
      </pc:sldChg>
      <pc:sldChg chg="del">
        <pc:chgData name="Stefan Saroiu" userId="3fd66c69479db300" providerId="LiveId" clId="{625AA3D4-B131-46EA-A9F5-876EF77A5BC6}" dt="2021-03-02T00:21:21.345" v="10" actId="47"/>
        <pc:sldMkLst>
          <pc:docMk/>
          <pc:sldMk cId="728568717" sldId="265"/>
        </pc:sldMkLst>
      </pc:sldChg>
      <pc:sldChg chg="del">
        <pc:chgData name="Stefan Saroiu" userId="3fd66c69479db300" providerId="LiveId" clId="{625AA3D4-B131-46EA-A9F5-876EF77A5BC6}" dt="2021-03-02T00:21:21.345" v="10" actId="47"/>
        <pc:sldMkLst>
          <pc:docMk/>
          <pc:sldMk cId="2827647949" sldId="266"/>
        </pc:sldMkLst>
      </pc:sldChg>
      <pc:sldChg chg="del">
        <pc:chgData name="Stefan Saroiu" userId="3fd66c69479db300" providerId="LiveId" clId="{625AA3D4-B131-46EA-A9F5-876EF77A5BC6}" dt="2021-03-02T00:21:21.345" v="10" actId="47"/>
        <pc:sldMkLst>
          <pc:docMk/>
          <pc:sldMk cId="1554935417" sldId="268"/>
        </pc:sldMkLst>
      </pc:sldChg>
      <pc:sldChg chg="del">
        <pc:chgData name="Stefan Saroiu" userId="3fd66c69479db300" providerId="LiveId" clId="{625AA3D4-B131-46EA-A9F5-876EF77A5BC6}" dt="2021-03-02T00:21:21.345" v="10" actId="47"/>
        <pc:sldMkLst>
          <pc:docMk/>
          <pc:sldMk cId="904741541" sldId="2023"/>
        </pc:sldMkLst>
      </pc:sldChg>
      <pc:sldChg chg="del">
        <pc:chgData name="Stefan Saroiu" userId="3fd66c69479db300" providerId="LiveId" clId="{625AA3D4-B131-46EA-A9F5-876EF77A5BC6}" dt="2021-03-02T00:21:21.345" v="10" actId="47"/>
        <pc:sldMkLst>
          <pc:docMk/>
          <pc:sldMk cId="1229550307" sldId="2024"/>
        </pc:sldMkLst>
      </pc:sldChg>
      <pc:sldChg chg="del">
        <pc:chgData name="Stefan Saroiu" userId="3fd66c69479db300" providerId="LiveId" clId="{625AA3D4-B131-46EA-A9F5-876EF77A5BC6}" dt="2021-03-02T00:21:21.345" v="10" actId="47"/>
        <pc:sldMkLst>
          <pc:docMk/>
          <pc:sldMk cId="2775291706" sldId="2025"/>
        </pc:sldMkLst>
      </pc:sldChg>
      <pc:sldChg chg="del">
        <pc:chgData name="Stefan Saroiu" userId="3fd66c69479db300" providerId="LiveId" clId="{625AA3D4-B131-46EA-A9F5-876EF77A5BC6}" dt="2021-03-02T00:21:21.345" v="10" actId="47"/>
        <pc:sldMkLst>
          <pc:docMk/>
          <pc:sldMk cId="1381726054" sldId="2026"/>
        </pc:sldMkLst>
      </pc:sldChg>
      <pc:sldChg chg="del">
        <pc:chgData name="Stefan Saroiu" userId="3fd66c69479db300" providerId="LiveId" clId="{625AA3D4-B131-46EA-A9F5-876EF77A5BC6}" dt="2021-03-02T00:21:21.345" v="10" actId="47"/>
        <pc:sldMkLst>
          <pc:docMk/>
          <pc:sldMk cId="1861966961" sldId="2027"/>
        </pc:sldMkLst>
      </pc:sldChg>
      <pc:sldChg chg="del">
        <pc:chgData name="Stefan Saroiu" userId="3fd66c69479db300" providerId="LiveId" clId="{625AA3D4-B131-46EA-A9F5-876EF77A5BC6}" dt="2021-03-02T00:21:21.345" v="10" actId="47"/>
        <pc:sldMkLst>
          <pc:docMk/>
          <pc:sldMk cId="1381074451" sldId="2029"/>
        </pc:sldMkLst>
      </pc:sldChg>
      <pc:sldChg chg="del">
        <pc:chgData name="Stefan Saroiu" userId="3fd66c69479db300" providerId="LiveId" clId="{625AA3D4-B131-46EA-A9F5-876EF77A5BC6}" dt="2021-03-02T00:21:21.345" v="10" actId="47"/>
        <pc:sldMkLst>
          <pc:docMk/>
          <pc:sldMk cId="2205874301" sldId="2030"/>
        </pc:sldMkLst>
      </pc:sldChg>
      <pc:sldChg chg="del">
        <pc:chgData name="Stefan Saroiu" userId="3fd66c69479db300" providerId="LiveId" clId="{625AA3D4-B131-46EA-A9F5-876EF77A5BC6}" dt="2021-03-02T00:21:21.345" v="10" actId="47"/>
        <pc:sldMkLst>
          <pc:docMk/>
          <pc:sldMk cId="543612414" sldId="2031"/>
        </pc:sldMkLst>
      </pc:sldChg>
      <pc:sldChg chg="del">
        <pc:chgData name="Stefan Saroiu" userId="3fd66c69479db300" providerId="LiveId" clId="{625AA3D4-B131-46EA-A9F5-876EF77A5BC6}" dt="2021-03-02T00:21:21.345" v="10" actId="47"/>
        <pc:sldMkLst>
          <pc:docMk/>
          <pc:sldMk cId="1260742634" sldId="2032"/>
        </pc:sldMkLst>
      </pc:sldChg>
      <pc:sldChg chg="del">
        <pc:chgData name="Stefan Saroiu" userId="3fd66c69479db300" providerId="LiveId" clId="{625AA3D4-B131-46EA-A9F5-876EF77A5BC6}" dt="2021-03-02T00:21:21.345" v="10" actId="47"/>
        <pc:sldMkLst>
          <pc:docMk/>
          <pc:sldMk cId="2881501410" sldId="2033"/>
        </pc:sldMkLst>
      </pc:sldChg>
      <pc:sldChg chg="del">
        <pc:chgData name="Stefan Saroiu" userId="3fd66c69479db300" providerId="LiveId" clId="{625AA3D4-B131-46EA-A9F5-876EF77A5BC6}" dt="2021-03-02T00:21:21.345" v="10" actId="47"/>
        <pc:sldMkLst>
          <pc:docMk/>
          <pc:sldMk cId="1844349247" sldId="2035"/>
        </pc:sldMkLst>
      </pc:sldChg>
      <pc:sldChg chg="del">
        <pc:chgData name="Stefan Saroiu" userId="3fd66c69479db300" providerId="LiveId" clId="{625AA3D4-B131-46EA-A9F5-876EF77A5BC6}" dt="2021-03-02T00:21:21.345" v="10" actId="47"/>
        <pc:sldMkLst>
          <pc:docMk/>
          <pc:sldMk cId="265350968" sldId="2038"/>
        </pc:sldMkLst>
      </pc:sldChg>
      <pc:sldChg chg="del">
        <pc:chgData name="Stefan Saroiu" userId="3fd66c69479db300" providerId="LiveId" clId="{625AA3D4-B131-46EA-A9F5-876EF77A5BC6}" dt="2021-03-02T00:21:21.345" v="10" actId="47"/>
        <pc:sldMkLst>
          <pc:docMk/>
          <pc:sldMk cId="3890486878" sldId="2039"/>
        </pc:sldMkLst>
      </pc:sldChg>
      <pc:sldChg chg="del">
        <pc:chgData name="Stefan Saroiu" userId="3fd66c69479db300" providerId="LiveId" clId="{625AA3D4-B131-46EA-A9F5-876EF77A5BC6}" dt="2021-03-02T00:21:21.345" v="10" actId="47"/>
        <pc:sldMkLst>
          <pc:docMk/>
          <pc:sldMk cId="2944136656" sldId="2041"/>
        </pc:sldMkLst>
      </pc:sldChg>
      <pc:sldChg chg="del">
        <pc:chgData name="Stefan Saroiu" userId="3fd66c69479db300" providerId="LiveId" clId="{625AA3D4-B131-46EA-A9F5-876EF77A5BC6}" dt="2021-03-02T00:21:21.345" v="10" actId="47"/>
        <pc:sldMkLst>
          <pc:docMk/>
          <pc:sldMk cId="931074634" sldId="2042"/>
        </pc:sldMkLst>
      </pc:sldChg>
      <pc:sldChg chg="del">
        <pc:chgData name="Stefan Saroiu" userId="3fd66c69479db300" providerId="LiveId" clId="{625AA3D4-B131-46EA-A9F5-876EF77A5BC6}" dt="2021-03-02T00:21:21.345" v="10" actId="47"/>
        <pc:sldMkLst>
          <pc:docMk/>
          <pc:sldMk cId="2184918593" sldId="2043"/>
        </pc:sldMkLst>
      </pc:sldChg>
      <pc:sldChg chg="del">
        <pc:chgData name="Stefan Saroiu" userId="3fd66c69479db300" providerId="LiveId" clId="{625AA3D4-B131-46EA-A9F5-876EF77A5BC6}" dt="2021-03-02T00:21:21.345" v="10" actId="47"/>
        <pc:sldMkLst>
          <pc:docMk/>
          <pc:sldMk cId="3799105590" sldId="2060"/>
        </pc:sldMkLst>
      </pc:sldChg>
      <pc:sldChg chg="del">
        <pc:chgData name="Stefan Saroiu" userId="3fd66c69479db300" providerId="LiveId" clId="{625AA3D4-B131-46EA-A9F5-876EF77A5BC6}" dt="2021-03-02T00:21:21.345" v="10" actId="47"/>
        <pc:sldMkLst>
          <pc:docMk/>
          <pc:sldMk cId="2429872392" sldId="2061"/>
        </pc:sldMkLst>
      </pc:sldChg>
      <pc:sldChg chg="del">
        <pc:chgData name="Stefan Saroiu" userId="3fd66c69479db300" providerId="LiveId" clId="{625AA3D4-B131-46EA-A9F5-876EF77A5BC6}" dt="2021-03-02T00:21:21.345" v="10" actId="47"/>
        <pc:sldMkLst>
          <pc:docMk/>
          <pc:sldMk cId="3239492608" sldId="2062"/>
        </pc:sldMkLst>
      </pc:sldChg>
      <pc:sldChg chg="del">
        <pc:chgData name="Stefan Saroiu" userId="3fd66c69479db300" providerId="LiveId" clId="{625AA3D4-B131-46EA-A9F5-876EF77A5BC6}" dt="2021-03-02T00:21:21.345" v="10" actId="47"/>
        <pc:sldMkLst>
          <pc:docMk/>
          <pc:sldMk cId="3863342592" sldId="2063"/>
        </pc:sldMkLst>
      </pc:sldChg>
      <pc:sldChg chg="del">
        <pc:chgData name="Stefan Saroiu" userId="3fd66c69479db300" providerId="LiveId" clId="{625AA3D4-B131-46EA-A9F5-876EF77A5BC6}" dt="2021-03-02T00:21:21.345" v="10" actId="47"/>
        <pc:sldMkLst>
          <pc:docMk/>
          <pc:sldMk cId="233453778" sldId="2064"/>
        </pc:sldMkLst>
      </pc:sldChg>
      <pc:sldChg chg="del">
        <pc:chgData name="Stefan Saroiu" userId="3fd66c69479db300" providerId="LiveId" clId="{625AA3D4-B131-46EA-A9F5-876EF77A5BC6}" dt="2021-03-02T00:21:21.345" v="10" actId="47"/>
        <pc:sldMkLst>
          <pc:docMk/>
          <pc:sldMk cId="3547734628" sldId="2065"/>
        </pc:sldMkLst>
      </pc:sldChg>
      <pc:sldChg chg="del">
        <pc:chgData name="Stefan Saroiu" userId="3fd66c69479db300" providerId="LiveId" clId="{625AA3D4-B131-46EA-A9F5-876EF77A5BC6}" dt="2021-03-02T00:21:21.345" v="10" actId="47"/>
        <pc:sldMkLst>
          <pc:docMk/>
          <pc:sldMk cId="715978687" sldId="2067"/>
        </pc:sldMkLst>
      </pc:sldChg>
      <pc:sldChg chg="del">
        <pc:chgData name="Stefan Saroiu" userId="3fd66c69479db300" providerId="LiveId" clId="{625AA3D4-B131-46EA-A9F5-876EF77A5BC6}" dt="2021-03-02T00:21:21.345" v="10" actId="47"/>
        <pc:sldMkLst>
          <pc:docMk/>
          <pc:sldMk cId="3449638570" sldId="2068"/>
        </pc:sldMkLst>
      </pc:sldChg>
      <pc:sldChg chg="del">
        <pc:chgData name="Stefan Saroiu" userId="3fd66c69479db300" providerId="LiveId" clId="{625AA3D4-B131-46EA-A9F5-876EF77A5BC6}" dt="2021-03-02T00:21:21.345" v="10" actId="47"/>
        <pc:sldMkLst>
          <pc:docMk/>
          <pc:sldMk cId="2935444407" sldId="2069"/>
        </pc:sldMkLst>
      </pc:sldChg>
      <pc:sldChg chg="del">
        <pc:chgData name="Stefan Saroiu" userId="3fd66c69479db300" providerId="LiveId" clId="{625AA3D4-B131-46EA-A9F5-876EF77A5BC6}" dt="2021-03-02T00:21:21.345" v="10" actId="47"/>
        <pc:sldMkLst>
          <pc:docMk/>
          <pc:sldMk cId="436170559" sldId="2070"/>
        </pc:sldMkLst>
      </pc:sldChg>
      <pc:sldChg chg="del">
        <pc:chgData name="Stefan Saroiu" userId="3fd66c69479db300" providerId="LiveId" clId="{625AA3D4-B131-46EA-A9F5-876EF77A5BC6}" dt="2021-03-02T00:21:21.345" v="10" actId="47"/>
        <pc:sldMkLst>
          <pc:docMk/>
          <pc:sldMk cId="1314948712" sldId="2071"/>
        </pc:sldMkLst>
      </pc:sldChg>
      <pc:sldChg chg="del">
        <pc:chgData name="Stefan Saroiu" userId="3fd66c69479db300" providerId="LiveId" clId="{625AA3D4-B131-46EA-A9F5-876EF77A5BC6}" dt="2021-03-02T00:21:21.345" v="10" actId="47"/>
        <pc:sldMkLst>
          <pc:docMk/>
          <pc:sldMk cId="999726101" sldId="2073"/>
        </pc:sldMkLst>
      </pc:sldChg>
      <pc:sldChg chg="del">
        <pc:chgData name="Stefan Saroiu" userId="3fd66c69479db300" providerId="LiveId" clId="{625AA3D4-B131-46EA-A9F5-876EF77A5BC6}" dt="2021-03-02T00:21:21.345" v="10" actId="47"/>
        <pc:sldMkLst>
          <pc:docMk/>
          <pc:sldMk cId="1820260570" sldId="2074"/>
        </pc:sldMkLst>
      </pc:sldChg>
      <pc:sldChg chg="del">
        <pc:chgData name="Stefan Saroiu" userId="3fd66c69479db300" providerId="LiveId" clId="{625AA3D4-B131-46EA-A9F5-876EF77A5BC6}" dt="2021-03-02T00:21:21.345" v="10" actId="47"/>
        <pc:sldMkLst>
          <pc:docMk/>
          <pc:sldMk cId="2729004914" sldId="2075"/>
        </pc:sldMkLst>
      </pc:sldChg>
      <pc:sldChg chg="del">
        <pc:chgData name="Stefan Saroiu" userId="3fd66c69479db300" providerId="LiveId" clId="{625AA3D4-B131-46EA-A9F5-876EF77A5BC6}" dt="2021-03-02T00:21:21.345" v="10" actId="47"/>
        <pc:sldMkLst>
          <pc:docMk/>
          <pc:sldMk cId="1709970402" sldId="2076"/>
        </pc:sldMkLst>
      </pc:sldChg>
      <pc:sldChg chg="del">
        <pc:chgData name="Stefan Saroiu" userId="3fd66c69479db300" providerId="LiveId" clId="{625AA3D4-B131-46EA-A9F5-876EF77A5BC6}" dt="2021-03-02T00:21:21.345" v="10" actId="47"/>
        <pc:sldMkLst>
          <pc:docMk/>
          <pc:sldMk cId="589698122" sldId="2078"/>
        </pc:sldMkLst>
      </pc:sldChg>
      <pc:sldChg chg="del">
        <pc:chgData name="Stefan Saroiu" userId="3fd66c69479db300" providerId="LiveId" clId="{625AA3D4-B131-46EA-A9F5-876EF77A5BC6}" dt="2021-03-02T00:21:21.345" v="10" actId="47"/>
        <pc:sldMkLst>
          <pc:docMk/>
          <pc:sldMk cId="2627206201" sldId="2080"/>
        </pc:sldMkLst>
      </pc:sldChg>
      <pc:sldChg chg="del">
        <pc:chgData name="Stefan Saroiu" userId="3fd66c69479db300" providerId="LiveId" clId="{625AA3D4-B131-46EA-A9F5-876EF77A5BC6}" dt="2021-03-02T00:21:21.345" v="10" actId="47"/>
        <pc:sldMkLst>
          <pc:docMk/>
          <pc:sldMk cId="3125458655" sldId="2083"/>
        </pc:sldMkLst>
      </pc:sldChg>
      <pc:sldChg chg="del">
        <pc:chgData name="Stefan Saroiu" userId="3fd66c69479db300" providerId="LiveId" clId="{625AA3D4-B131-46EA-A9F5-876EF77A5BC6}" dt="2021-03-02T00:21:21.345" v="10" actId="47"/>
        <pc:sldMkLst>
          <pc:docMk/>
          <pc:sldMk cId="4266268473" sldId="2084"/>
        </pc:sldMkLst>
      </pc:sldChg>
      <pc:sldChg chg="del">
        <pc:chgData name="Stefan Saroiu" userId="3fd66c69479db300" providerId="LiveId" clId="{625AA3D4-B131-46EA-A9F5-876EF77A5BC6}" dt="2021-03-02T00:21:21.345" v="10" actId="47"/>
        <pc:sldMkLst>
          <pc:docMk/>
          <pc:sldMk cId="3150119845" sldId="2086"/>
        </pc:sldMkLst>
      </pc:sldChg>
      <pc:sldChg chg="del">
        <pc:chgData name="Stefan Saroiu" userId="3fd66c69479db300" providerId="LiveId" clId="{625AA3D4-B131-46EA-A9F5-876EF77A5BC6}" dt="2021-03-02T00:21:21.345" v="10" actId="47"/>
        <pc:sldMkLst>
          <pc:docMk/>
          <pc:sldMk cId="3949200862" sldId="2087"/>
        </pc:sldMkLst>
      </pc:sldChg>
      <pc:sldChg chg="del">
        <pc:chgData name="Stefan Saroiu" userId="3fd66c69479db300" providerId="LiveId" clId="{625AA3D4-B131-46EA-A9F5-876EF77A5BC6}" dt="2021-03-02T00:21:21.345" v="10" actId="47"/>
        <pc:sldMkLst>
          <pc:docMk/>
          <pc:sldMk cId="2908555026" sldId="2088"/>
        </pc:sldMkLst>
      </pc:sldChg>
      <pc:sldChg chg="del">
        <pc:chgData name="Stefan Saroiu" userId="3fd66c69479db300" providerId="LiveId" clId="{625AA3D4-B131-46EA-A9F5-876EF77A5BC6}" dt="2021-03-02T00:21:21.345" v="10" actId="47"/>
        <pc:sldMkLst>
          <pc:docMk/>
          <pc:sldMk cId="89423795" sldId="2089"/>
        </pc:sldMkLst>
      </pc:sldChg>
      <pc:sldChg chg="del">
        <pc:chgData name="Stefan Saroiu" userId="3fd66c69479db300" providerId="LiveId" clId="{625AA3D4-B131-46EA-A9F5-876EF77A5BC6}" dt="2021-03-02T00:21:21.345" v="10" actId="47"/>
        <pc:sldMkLst>
          <pc:docMk/>
          <pc:sldMk cId="3381764888" sldId="2090"/>
        </pc:sldMkLst>
      </pc:sldChg>
      <pc:sldChg chg="del">
        <pc:chgData name="Stefan Saroiu" userId="3fd66c69479db300" providerId="LiveId" clId="{625AA3D4-B131-46EA-A9F5-876EF77A5BC6}" dt="2021-03-02T00:21:21.345" v="10" actId="47"/>
        <pc:sldMkLst>
          <pc:docMk/>
          <pc:sldMk cId="2328397361" sldId="2091"/>
        </pc:sldMkLst>
      </pc:sldChg>
      <pc:sldChg chg="del">
        <pc:chgData name="Stefan Saroiu" userId="3fd66c69479db300" providerId="LiveId" clId="{625AA3D4-B131-46EA-A9F5-876EF77A5BC6}" dt="2021-03-02T00:21:21.345" v="10" actId="47"/>
        <pc:sldMkLst>
          <pc:docMk/>
          <pc:sldMk cId="822638854" sldId="2093"/>
        </pc:sldMkLst>
      </pc:sldChg>
      <pc:sldChg chg="del">
        <pc:chgData name="Stefan Saroiu" userId="3fd66c69479db300" providerId="LiveId" clId="{625AA3D4-B131-46EA-A9F5-876EF77A5BC6}" dt="2021-03-02T00:21:21.345" v="10" actId="47"/>
        <pc:sldMkLst>
          <pc:docMk/>
          <pc:sldMk cId="1082831531" sldId="2095"/>
        </pc:sldMkLst>
      </pc:sldChg>
      <pc:sldChg chg="del">
        <pc:chgData name="Stefan Saroiu" userId="3fd66c69479db300" providerId="LiveId" clId="{625AA3D4-B131-46EA-A9F5-876EF77A5BC6}" dt="2021-03-02T00:21:21.345" v="10" actId="47"/>
        <pc:sldMkLst>
          <pc:docMk/>
          <pc:sldMk cId="1501061959" sldId="2096"/>
        </pc:sldMkLst>
      </pc:sldChg>
      <pc:sldChg chg="del">
        <pc:chgData name="Stefan Saroiu" userId="3fd66c69479db300" providerId="LiveId" clId="{625AA3D4-B131-46EA-A9F5-876EF77A5BC6}" dt="2021-03-02T00:21:21.345" v="10" actId="47"/>
        <pc:sldMkLst>
          <pc:docMk/>
          <pc:sldMk cId="3629791467" sldId="2097"/>
        </pc:sldMkLst>
      </pc:sldChg>
      <pc:sldChg chg="del">
        <pc:chgData name="Stefan Saroiu" userId="3fd66c69479db300" providerId="LiveId" clId="{625AA3D4-B131-46EA-A9F5-876EF77A5BC6}" dt="2021-03-02T00:21:21.345" v="10" actId="47"/>
        <pc:sldMkLst>
          <pc:docMk/>
          <pc:sldMk cId="1910966276" sldId="2098"/>
        </pc:sldMkLst>
      </pc:sldChg>
      <pc:sldChg chg="del">
        <pc:chgData name="Stefan Saroiu" userId="3fd66c69479db300" providerId="LiveId" clId="{625AA3D4-B131-46EA-A9F5-876EF77A5BC6}" dt="2021-03-02T00:21:21.345" v="10" actId="47"/>
        <pc:sldMkLst>
          <pc:docMk/>
          <pc:sldMk cId="2418172212" sldId="2100"/>
        </pc:sldMkLst>
      </pc:sldChg>
      <pc:sldChg chg="del">
        <pc:chgData name="Stefan Saroiu" userId="3fd66c69479db300" providerId="LiveId" clId="{625AA3D4-B131-46EA-A9F5-876EF77A5BC6}" dt="2021-03-02T00:21:21.345" v="10" actId="47"/>
        <pc:sldMkLst>
          <pc:docMk/>
          <pc:sldMk cId="4117971358" sldId="2115"/>
        </pc:sldMkLst>
      </pc:sldChg>
      <pc:sldChg chg="del">
        <pc:chgData name="Stefan Saroiu" userId="3fd66c69479db300" providerId="LiveId" clId="{625AA3D4-B131-46EA-A9F5-876EF77A5BC6}" dt="2021-03-02T00:21:21.345" v="10" actId="47"/>
        <pc:sldMkLst>
          <pc:docMk/>
          <pc:sldMk cId="30351538" sldId="2122"/>
        </pc:sldMkLst>
      </pc:sldChg>
      <pc:sldChg chg="del">
        <pc:chgData name="Stefan Saroiu" userId="3fd66c69479db300" providerId="LiveId" clId="{625AA3D4-B131-46EA-A9F5-876EF77A5BC6}" dt="2021-03-02T00:21:21.345" v="10" actId="47"/>
        <pc:sldMkLst>
          <pc:docMk/>
          <pc:sldMk cId="3211017341" sldId="2125"/>
        </pc:sldMkLst>
      </pc:sldChg>
      <pc:sldChg chg="del">
        <pc:chgData name="Stefan Saroiu" userId="3fd66c69479db300" providerId="LiveId" clId="{625AA3D4-B131-46EA-A9F5-876EF77A5BC6}" dt="2021-03-02T00:21:21.345" v="10" actId="47"/>
        <pc:sldMkLst>
          <pc:docMk/>
          <pc:sldMk cId="4245068395" sldId="2126"/>
        </pc:sldMkLst>
      </pc:sldChg>
      <pc:sldChg chg="del">
        <pc:chgData name="Stefan Saroiu" userId="3fd66c69479db300" providerId="LiveId" clId="{625AA3D4-B131-46EA-A9F5-876EF77A5BC6}" dt="2021-03-02T00:21:21.345" v="10" actId="47"/>
        <pc:sldMkLst>
          <pc:docMk/>
          <pc:sldMk cId="3217148377" sldId="2131"/>
        </pc:sldMkLst>
      </pc:sldChg>
      <pc:sldChg chg="del">
        <pc:chgData name="Stefan Saroiu" userId="3fd66c69479db300" providerId="LiveId" clId="{625AA3D4-B131-46EA-A9F5-876EF77A5BC6}" dt="2021-03-02T00:21:21.345" v="10" actId="47"/>
        <pc:sldMkLst>
          <pc:docMk/>
          <pc:sldMk cId="3936360146" sldId="2137"/>
        </pc:sldMkLst>
      </pc:sldChg>
      <pc:sldChg chg="del">
        <pc:chgData name="Stefan Saroiu" userId="3fd66c69479db300" providerId="LiveId" clId="{625AA3D4-B131-46EA-A9F5-876EF77A5BC6}" dt="2021-03-02T00:21:21.345" v="10" actId="47"/>
        <pc:sldMkLst>
          <pc:docMk/>
          <pc:sldMk cId="1076251204" sldId="2138"/>
        </pc:sldMkLst>
      </pc:sldChg>
      <pc:sldChg chg="modSp">
        <pc:chgData name="Stefan Saroiu" userId="3fd66c69479db300" providerId="LiveId" clId="{625AA3D4-B131-46EA-A9F5-876EF77A5BC6}" dt="2021-03-01T20:35:08.977" v="9" actId="20577"/>
        <pc:sldMkLst>
          <pc:docMk/>
          <pc:sldMk cId="1310487684" sldId="2142"/>
        </pc:sldMkLst>
        <pc:spChg chg="mod">
          <ac:chgData name="Stefan Saroiu" userId="3fd66c69479db300" providerId="LiveId" clId="{625AA3D4-B131-46EA-A9F5-876EF77A5BC6}" dt="2021-03-01T20:35:08.977" v="9" actId="20577"/>
          <ac:spMkLst>
            <pc:docMk/>
            <pc:sldMk cId="1310487684" sldId="2142"/>
            <ac:spMk id="3" creationId="{C50C1723-E38F-450C-9E31-8849D3BC3F30}"/>
          </ac:spMkLst>
        </pc:spChg>
      </pc:sldChg>
    </pc:docChg>
  </pc:docChgLst>
  <pc:docChgLst>
    <pc:chgData name="Stefan Saroiu" userId="3fd66c69479db300" providerId="LiveId" clId="{7ABFE50D-2CFF-458F-BABC-01AA796FD443}"/>
    <pc:docChg chg="undo redo custSel addSld delSld modSld sldOrd">
      <pc:chgData name="Stefan Saroiu" userId="3fd66c69479db300" providerId="LiveId" clId="{7ABFE50D-2CFF-458F-BABC-01AA796FD443}" dt="2021-03-16T00:37:41.088" v="1205" actId="20577"/>
      <pc:docMkLst>
        <pc:docMk/>
      </pc:docMkLst>
      <pc:sldChg chg="modSp modAnim modNotesTx">
        <pc:chgData name="Stefan Saroiu" userId="3fd66c69479db300" providerId="LiveId" clId="{7ABFE50D-2CFF-458F-BABC-01AA796FD443}" dt="2021-03-16T00:37:41.088" v="1205" actId="20577"/>
        <pc:sldMkLst>
          <pc:docMk/>
          <pc:sldMk cId="3281472198" sldId="2148"/>
        </pc:sldMkLst>
        <pc:spChg chg="mod">
          <ac:chgData name="Stefan Saroiu" userId="3fd66c69479db300" providerId="LiveId" clId="{7ABFE50D-2CFF-458F-BABC-01AA796FD443}" dt="2021-03-16T00:37:41.088" v="1205" actId="20577"/>
          <ac:spMkLst>
            <pc:docMk/>
            <pc:sldMk cId="3281472198" sldId="2148"/>
            <ac:spMk id="3" creationId="{C50C1723-E38F-450C-9E31-8849D3BC3F30}"/>
          </ac:spMkLst>
        </pc:spChg>
      </pc:sldChg>
      <pc:sldChg chg="modSp mod">
        <pc:chgData name="Stefan Saroiu" userId="3fd66c69479db300" providerId="LiveId" clId="{7ABFE50D-2CFF-458F-BABC-01AA796FD443}" dt="2021-03-15T23:59:50.074" v="841" actId="20577"/>
        <pc:sldMkLst>
          <pc:docMk/>
          <pc:sldMk cId="2317934494" sldId="2149"/>
        </pc:sldMkLst>
        <pc:spChg chg="mod">
          <ac:chgData name="Stefan Saroiu" userId="3fd66c69479db300" providerId="LiveId" clId="{7ABFE50D-2CFF-458F-BABC-01AA796FD443}" dt="2021-03-15T23:59:50.074" v="841" actId="20577"/>
          <ac:spMkLst>
            <pc:docMk/>
            <pc:sldMk cId="2317934494" sldId="2149"/>
            <ac:spMk id="3" creationId="{C50C1723-E38F-450C-9E31-8849D3BC3F30}"/>
          </ac:spMkLst>
        </pc:spChg>
      </pc:sldChg>
      <pc:sldChg chg="modSp mod">
        <pc:chgData name="Stefan Saroiu" userId="3fd66c69479db300" providerId="LiveId" clId="{7ABFE50D-2CFF-458F-BABC-01AA796FD443}" dt="2021-03-15T22:13:41.622" v="657" actId="6549"/>
        <pc:sldMkLst>
          <pc:docMk/>
          <pc:sldMk cId="3803114672" sldId="2151"/>
        </pc:sldMkLst>
        <pc:spChg chg="mod">
          <ac:chgData name="Stefan Saroiu" userId="3fd66c69479db300" providerId="LiveId" clId="{7ABFE50D-2CFF-458F-BABC-01AA796FD443}" dt="2021-03-15T22:13:41.622" v="657" actId="6549"/>
          <ac:spMkLst>
            <pc:docMk/>
            <pc:sldMk cId="3803114672" sldId="2151"/>
            <ac:spMk id="3" creationId="{C50C1723-E38F-450C-9E31-8849D3BC3F30}"/>
          </ac:spMkLst>
        </pc:spChg>
      </pc:sldChg>
      <pc:sldChg chg="addSp delSp modSp mod">
        <pc:chgData name="Stefan Saroiu" userId="3fd66c69479db300" providerId="LiveId" clId="{7ABFE50D-2CFF-458F-BABC-01AA796FD443}" dt="2021-03-16T00:05:44.214" v="857"/>
        <pc:sldMkLst>
          <pc:docMk/>
          <pc:sldMk cId="3346496984" sldId="2152"/>
        </pc:sldMkLst>
        <pc:spChg chg="add del">
          <ac:chgData name="Stefan Saroiu" userId="3fd66c69479db300" providerId="LiveId" clId="{7ABFE50D-2CFF-458F-BABC-01AA796FD443}" dt="2021-03-15T21:53:38.118" v="314" actId="21"/>
          <ac:spMkLst>
            <pc:docMk/>
            <pc:sldMk cId="3346496984" sldId="2152"/>
            <ac:spMk id="5" creationId="{7E17F008-EAC1-4416-AE10-548D6323ADE3}"/>
          </ac:spMkLst>
        </pc:spChg>
        <pc:graphicFrameChg chg="mod modGraphic">
          <ac:chgData name="Stefan Saroiu" userId="3fd66c69479db300" providerId="LiveId" clId="{7ABFE50D-2CFF-458F-BABC-01AA796FD443}" dt="2021-03-16T00:05:44.214" v="857"/>
          <ac:graphicFrameMkLst>
            <pc:docMk/>
            <pc:sldMk cId="3346496984" sldId="2152"/>
            <ac:graphicFrameMk id="6" creationId="{03380E02-15DF-4B96-930D-D166495DEE94}"/>
          </ac:graphicFrameMkLst>
        </pc:graphicFrameChg>
      </pc:sldChg>
      <pc:sldChg chg="modSp mod">
        <pc:chgData name="Stefan Saroiu" userId="3fd66c69479db300" providerId="LiveId" clId="{7ABFE50D-2CFF-458F-BABC-01AA796FD443}" dt="2021-03-15T23:48:33.191" v="796"/>
        <pc:sldMkLst>
          <pc:docMk/>
          <pc:sldMk cId="523904344" sldId="2156"/>
        </pc:sldMkLst>
        <pc:spChg chg="mod">
          <ac:chgData name="Stefan Saroiu" userId="3fd66c69479db300" providerId="LiveId" clId="{7ABFE50D-2CFF-458F-BABC-01AA796FD443}" dt="2021-03-15T23:48:28.807" v="795" actId="20577"/>
          <ac:spMkLst>
            <pc:docMk/>
            <pc:sldMk cId="523904344" sldId="2156"/>
            <ac:spMk id="6" creationId="{05D81FC8-C542-4067-A950-FB2F78B62D36}"/>
          </ac:spMkLst>
        </pc:spChg>
        <pc:spChg chg="mod">
          <ac:chgData name="Stefan Saroiu" userId="3fd66c69479db300" providerId="LiveId" clId="{7ABFE50D-2CFF-458F-BABC-01AA796FD443}" dt="2021-03-15T23:48:33.191" v="796"/>
          <ac:spMkLst>
            <pc:docMk/>
            <pc:sldMk cId="523904344" sldId="2156"/>
            <ac:spMk id="7" creationId="{47B86AA6-6486-45E2-9066-36DABB84FAFF}"/>
          </ac:spMkLst>
        </pc:spChg>
        <pc:graphicFrameChg chg="modGraphic">
          <ac:chgData name="Stefan Saroiu" userId="3fd66c69479db300" providerId="LiveId" clId="{7ABFE50D-2CFF-458F-BABC-01AA796FD443}" dt="2021-03-15T23:45:55.400" v="780" actId="20577"/>
          <ac:graphicFrameMkLst>
            <pc:docMk/>
            <pc:sldMk cId="523904344" sldId="2156"/>
            <ac:graphicFrameMk id="2" creationId="{88D2E853-0883-49F8-A800-597C314676E4}"/>
          </ac:graphicFrameMkLst>
        </pc:graphicFrameChg>
      </pc:sldChg>
      <pc:sldChg chg="ord">
        <pc:chgData name="Stefan Saroiu" userId="3fd66c69479db300" providerId="LiveId" clId="{7ABFE50D-2CFF-458F-BABC-01AA796FD443}" dt="2021-03-15T22:12:24.392" v="646"/>
        <pc:sldMkLst>
          <pc:docMk/>
          <pc:sldMk cId="2435473297" sldId="2159"/>
        </pc:sldMkLst>
      </pc:sldChg>
      <pc:sldChg chg="addSp delSp modSp mod modClrScheme chgLayout">
        <pc:chgData name="Stefan Saroiu" userId="3fd66c69479db300" providerId="LiveId" clId="{7ABFE50D-2CFF-458F-BABC-01AA796FD443}" dt="2021-03-15T21:33:27.868" v="254" actId="20577"/>
        <pc:sldMkLst>
          <pc:docMk/>
          <pc:sldMk cId="2087344541" sldId="2160"/>
        </pc:sldMkLst>
        <pc:spChg chg="add mod ord">
          <ac:chgData name="Stefan Saroiu" userId="3fd66c69479db300" providerId="LiveId" clId="{7ABFE50D-2CFF-458F-BABC-01AA796FD443}" dt="2021-03-15T21:33:27.868" v="254" actId="20577"/>
          <ac:spMkLst>
            <pc:docMk/>
            <pc:sldMk cId="2087344541" sldId="2160"/>
            <ac:spMk id="2" creationId="{CB520510-FEC7-4A9B-AC7A-F43B8D22C4D8}"/>
          </ac:spMkLst>
        </pc:spChg>
        <pc:spChg chg="add del mod ord">
          <ac:chgData name="Stefan Saroiu" userId="3fd66c69479db300" providerId="LiveId" clId="{7ABFE50D-2CFF-458F-BABC-01AA796FD443}" dt="2021-03-15T21:30:26.147" v="22" actId="478"/>
          <ac:spMkLst>
            <pc:docMk/>
            <pc:sldMk cId="2087344541" sldId="2160"/>
            <ac:spMk id="3" creationId="{061493AB-E399-4D31-B16F-630C8D83308A}"/>
          </ac:spMkLst>
        </pc:spChg>
        <pc:grpChg chg="mod">
          <ac:chgData name="Stefan Saroiu" userId="3fd66c69479db300" providerId="LiveId" clId="{7ABFE50D-2CFF-458F-BABC-01AA796FD443}" dt="2021-03-15T21:30:36.375" v="36" actId="1076"/>
          <ac:grpSpMkLst>
            <pc:docMk/>
            <pc:sldMk cId="2087344541" sldId="2160"/>
            <ac:grpSpMk id="4" creationId="{972316F5-8F8E-4BCC-978B-7AF64E5B66E3}"/>
          </ac:grpSpMkLst>
        </pc:grpChg>
        <pc:grpChg chg="mod">
          <ac:chgData name="Stefan Saroiu" userId="3fd66c69479db300" providerId="LiveId" clId="{7ABFE50D-2CFF-458F-BABC-01AA796FD443}" dt="2021-03-15T21:30:36.375" v="36" actId="1076"/>
          <ac:grpSpMkLst>
            <pc:docMk/>
            <pc:sldMk cId="2087344541" sldId="2160"/>
            <ac:grpSpMk id="9" creationId="{221E4EF1-82A1-40ED-8291-5CC47E5E0069}"/>
          </ac:grpSpMkLst>
        </pc:grpChg>
        <pc:grpChg chg="mod">
          <ac:chgData name="Stefan Saroiu" userId="3fd66c69479db300" providerId="LiveId" clId="{7ABFE50D-2CFF-458F-BABC-01AA796FD443}" dt="2021-03-15T21:30:36.375" v="36" actId="1076"/>
          <ac:grpSpMkLst>
            <pc:docMk/>
            <pc:sldMk cId="2087344541" sldId="2160"/>
            <ac:grpSpMk id="29" creationId="{4F24A872-C5F5-47BE-95FF-B6C240748EBE}"/>
          </ac:grpSpMkLst>
        </pc:grpChg>
      </pc:sldChg>
      <pc:sldChg chg="addSp">
        <pc:chgData name="Stefan Saroiu" userId="3fd66c69479db300" providerId="LiveId" clId="{7ABFE50D-2CFF-458F-BABC-01AA796FD443}" dt="2021-03-15T21:52:17.949" v="298"/>
        <pc:sldMkLst>
          <pc:docMk/>
          <pc:sldMk cId="1085383397" sldId="2161"/>
        </pc:sldMkLst>
        <pc:picChg chg="add">
          <ac:chgData name="Stefan Saroiu" userId="3fd66c69479db300" providerId="LiveId" clId="{7ABFE50D-2CFF-458F-BABC-01AA796FD443}" dt="2021-03-15T21:52:17.949" v="298"/>
          <ac:picMkLst>
            <pc:docMk/>
            <pc:sldMk cId="1085383397" sldId="2161"/>
            <ac:picMk id="2050" creationId="{92DF61D6-0992-4821-9389-C8DA090A5040}"/>
          </ac:picMkLst>
        </pc:picChg>
      </pc:sldChg>
      <pc:sldChg chg="addSp">
        <pc:chgData name="Stefan Saroiu" userId="3fd66c69479db300" providerId="LiveId" clId="{7ABFE50D-2CFF-458F-BABC-01AA796FD443}" dt="2021-03-15T21:52:47.778" v="305"/>
        <pc:sldMkLst>
          <pc:docMk/>
          <pc:sldMk cId="1467682929" sldId="2161"/>
        </pc:sldMkLst>
        <pc:picChg chg="add">
          <ac:chgData name="Stefan Saroiu" userId="3fd66c69479db300" providerId="LiveId" clId="{7ABFE50D-2CFF-458F-BABC-01AA796FD443}" dt="2021-03-15T21:52:47.778" v="305"/>
          <ac:picMkLst>
            <pc:docMk/>
            <pc:sldMk cId="1467682929" sldId="2161"/>
            <ac:picMk id="3074" creationId="{80CAD6B0-173E-4837-B593-8354EB673800}"/>
          </ac:picMkLst>
        </pc:picChg>
      </pc:sldChg>
      <pc:sldChg chg="addSp delSp modSp new add del mod modClrScheme delAnim modAnim chgLayout">
        <pc:chgData name="Stefan Saroiu" userId="3fd66c69479db300" providerId="LiveId" clId="{7ABFE50D-2CFF-458F-BABC-01AA796FD443}" dt="2021-03-15T22:03:23.391" v="569" actId="1076"/>
        <pc:sldMkLst>
          <pc:docMk/>
          <pc:sldMk cId="3153440539" sldId="2161"/>
        </pc:sldMkLst>
        <pc:spChg chg="add del">
          <ac:chgData name="Stefan Saroiu" userId="3fd66c69479db300" providerId="LiveId" clId="{7ABFE50D-2CFF-458F-BABC-01AA796FD443}" dt="2021-03-15T21:53:22.954" v="312" actId="478"/>
          <ac:spMkLst>
            <pc:docMk/>
            <pc:sldMk cId="3153440539" sldId="2161"/>
            <ac:spMk id="2" creationId="{56B6A300-A99D-4484-9B07-6AD02ECD27D4}"/>
          </ac:spMkLst>
        </pc:spChg>
        <pc:spChg chg="del">
          <ac:chgData name="Stefan Saroiu" userId="3fd66c69479db300" providerId="LiveId" clId="{7ABFE50D-2CFF-458F-BABC-01AA796FD443}" dt="2021-03-15T21:49:02.517" v="256" actId="700"/>
          <ac:spMkLst>
            <pc:docMk/>
            <pc:sldMk cId="3153440539" sldId="2161"/>
            <ac:spMk id="2" creationId="{CFA33688-B2C6-4774-B05A-E00803FB10C7}"/>
          </ac:spMkLst>
        </pc:spChg>
        <pc:spChg chg="del">
          <ac:chgData name="Stefan Saroiu" userId="3fd66c69479db300" providerId="LiveId" clId="{7ABFE50D-2CFF-458F-BABC-01AA796FD443}" dt="2021-03-15T21:49:02.517" v="256" actId="700"/>
          <ac:spMkLst>
            <pc:docMk/>
            <pc:sldMk cId="3153440539" sldId="2161"/>
            <ac:spMk id="3" creationId="{9C33B169-5709-4CFC-85EB-C2FC114450AA}"/>
          </ac:spMkLst>
        </pc:spChg>
        <pc:spChg chg="add mod">
          <ac:chgData name="Stefan Saroiu" userId="3fd66c69479db300" providerId="LiveId" clId="{7ABFE50D-2CFF-458F-BABC-01AA796FD443}" dt="2021-03-15T21:49:30.890" v="257"/>
          <ac:spMkLst>
            <pc:docMk/>
            <pc:sldMk cId="3153440539" sldId="2161"/>
            <ac:spMk id="4" creationId="{2476FA24-71A6-46E4-862F-1AC0D49AC654}"/>
          </ac:spMkLst>
        </pc:spChg>
        <pc:spChg chg="add mod">
          <ac:chgData name="Stefan Saroiu" userId="3fd66c69479db300" providerId="LiveId" clId="{7ABFE50D-2CFF-458F-BABC-01AA796FD443}" dt="2021-03-15T21:49:30.890" v="257"/>
          <ac:spMkLst>
            <pc:docMk/>
            <pc:sldMk cId="3153440539" sldId="2161"/>
            <ac:spMk id="5" creationId="{8EF6EEB2-6055-4195-88CA-48D2567EEDF3}"/>
          </ac:spMkLst>
        </pc:spChg>
        <pc:spChg chg="add mod">
          <ac:chgData name="Stefan Saroiu" userId="3fd66c69479db300" providerId="LiveId" clId="{7ABFE50D-2CFF-458F-BABC-01AA796FD443}" dt="2021-03-15T21:49:30.890" v="257"/>
          <ac:spMkLst>
            <pc:docMk/>
            <pc:sldMk cId="3153440539" sldId="2161"/>
            <ac:spMk id="6" creationId="{DD4EAAD5-E4D9-4973-8449-615EC516C814}"/>
          </ac:spMkLst>
        </pc:spChg>
        <pc:spChg chg="add mod">
          <ac:chgData name="Stefan Saroiu" userId="3fd66c69479db300" providerId="LiveId" clId="{7ABFE50D-2CFF-458F-BABC-01AA796FD443}" dt="2021-03-15T21:49:30.890" v="257"/>
          <ac:spMkLst>
            <pc:docMk/>
            <pc:sldMk cId="3153440539" sldId="2161"/>
            <ac:spMk id="7" creationId="{B4E5C0BF-668D-4805-AF2F-14A8FDFE1432}"/>
          </ac:spMkLst>
        </pc:spChg>
        <pc:spChg chg="add mod">
          <ac:chgData name="Stefan Saroiu" userId="3fd66c69479db300" providerId="LiveId" clId="{7ABFE50D-2CFF-458F-BABC-01AA796FD443}" dt="2021-03-15T21:49:30.890" v="257"/>
          <ac:spMkLst>
            <pc:docMk/>
            <pc:sldMk cId="3153440539" sldId="2161"/>
            <ac:spMk id="8" creationId="{E091A4DB-DB0C-49C1-ACC4-47B05139DEBE}"/>
          </ac:spMkLst>
        </pc:spChg>
        <pc:spChg chg="add mod">
          <ac:chgData name="Stefan Saroiu" userId="3fd66c69479db300" providerId="LiveId" clId="{7ABFE50D-2CFF-458F-BABC-01AA796FD443}" dt="2021-03-15T21:49:30.890" v="257"/>
          <ac:spMkLst>
            <pc:docMk/>
            <pc:sldMk cId="3153440539" sldId="2161"/>
            <ac:spMk id="9" creationId="{160B788C-8477-45A6-9122-38CE24DD6336}"/>
          </ac:spMkLst>
        </pc:spChg>
        <pc:spChg chg="add mod">
          <ac:chgData name="Stefan Saroiu" userId="3fd66c69479db300" providerId="LiveId" clId="{7ABFE50D-2CFF-458F-BABC-01AA796FD443}" dt="2021-03-15T21:49:30.890" v="257"/>
          <ac:spMkLst>
            <pc:docMk/>
            <pc:sldMk cId="3153440539" sldId="2161"/>
            <ac:spMk id="10" creationId="{4CBB6368-C485-4B27-B5F8-8E9E8681E4A2}"/>
          </ac:spMkLst>
        </pc:spChg>
        <pc:spChg chg="add mod">
          <ac:chgData name="Stefan Saroiu" userId="3fd66c69479db300" providerId="LiveId" clId="{7ABFE50D-2CFF-458F-BABC-01AA796FD443}" dt="2021-03-15T21:49:30.890" v="257"/>
          <ac:spMkLst>
            <pc:docMk/>
            <pc:sldMk cId="3153440539" sldId="2161"/>
            <ac:spMk id="11" creationId="{8DAB244D-B409-4B0B-8BC8-658929E1F38E}"/>
          </ac:spMkLst>
        </pc:spChg>
        <pc:spChg chg="add mod">
          <ac:chgData name="Stefan Saroiu" userId="3fd66c69479db300" providerId="LiveId" clId="{7ABFE50D-2CFF-458F-BABC-01AA796FD443}" dt="2021-03-15T21:49:30.890" v="257"/>
          <ac:spMkLst>
            <pc:docMk/>
            <pc:sldMk cId="3153440539" sldId="2161"/>
            <ac:spMk id="12" creationId="{1EAFAB9C-96D2-43FA-BB1E-9893A1B3C199}"/>
          </ac:spMkLst>
        </pc:spChg>
        <pc:spChg chg="add mod">
          <ac:chgData name="Stefan Saroiu" userId="3fd66c69479db300" providerId="LiveId" clId="{7ABFE50D-2CFF-458F-BABC-01AA796FD443}" dt="2021-03-15T21:49:30.890" v="257"/>
          <ac:spMkLst>
            <pc:docMk/>
            <pc:sldMk cId="3153440539" sldId="2161"/>
            <ac:spMk id="13" creationId="{4D62611B-7B8C-4A26-A7A0-BAD074222881}"/>
          </ac:spMkLst>
        </pc:spChg>
        <pc:spChg chg="add mod">
          <ac:chgData name="Stefan Saroiu" userId="3fd66c69479db300" providerId="LiveId" clId="{7ABFE50D-2CFF-458F-BABC-01AA796FD443}" dt="2021-03-15T21:55:06.493" v="440" actId="20577"/>
          <ac:spMkLst>
            <pc:docMk/>
            <pc:sldMk cId="3153440539" sldId="2161"/>
            <ac:spMk id="15" creationId="{39875908-6389-4D86-B183-12BBE9918F46}"/>
          </ac:spMkLst>
        </pc:spChg>
        <pc:spChg chg="add del mod">
          <ac:chgData name="Stefan Saroiu" userId="3fd66c69479db300" providerId="LiveId" clId="{7ABFE50D-2CFF-458F-BABC-01AA796FD443}" dt="2021-03-15T21:49:37.060" v="260" actId="478"/>
          <ac:spMkLst>
            <pc:docMk/>
            <pc:sldMk cId="3153440539" sldId="2161"/>
            <ac:spMk id="15" creationId="{C37F80C5-24A4-4FB8-A781-A97326CC8683}"/>
          </ac:spMkLst>
        </pc:spChg>
        <pc:spChg chg="add del mod">
          <ac:chgData name="Stefan Saroiu" userId="3fd66c69479db300" providerId="LiveId" clId="{7ABFE50D-2CFF-458F-BABC-01AA796FD443}" dt="2021-03-15T21:53:47.733" v="319" actId="478"/>
          <ac:spMkLst>
            <pc:docMk/>
            <pc:sldMk cId="3153440539" sldId="2161"/>
            <ac:spMk id="16" creationId="{952C09EF-2188-430D-A5BE-5DE2038E2E7E}"/>
          </ac:spMkLst>
        </pc:spChg>
        <pc:spChg chg="add del mod">
          <ac:chgData name="Stefan Saroiu" userId="3fd66c69479db300" providerId="LiveId" clId="{7ABFE50D-2CFF-458F-BABC-01AA796FD443}" dt="2021-03-15T21:49:35.396" v="259" actId="478"/>
          <ac:spMkLst>
            <pc:docMk/>
            <pc:sldMk cId="3153440539" sldId="2161"/>
            <ac:spMk id="16" creationId="{B85578D2-BC74-456A-9543-E620CCCDF3E0}"/>
          </ac:spMkLst>
        </pc:spChg>
        <pc:spChg chg="mod">
          <ac:chgData name="Stefan Saroiu" userId="3fd66c69479db300" providerId="LiveId" clId="{7ABFE50D-2CFF-458F-BABC-01AA796FD443}" dt="2021-03-15T21:49:30.890" v="257"/>
          <ac:spMkLst>
            <pc:docMk/>
            <pc:sldMk cId="3153440539" sldId="2161"/>
            <ac:spMk id="18" creationId="{1089E641-8136-4CCA-89B7-947C678A850C}"/>
          </ac:spMkLst>
        </pc:spChg>
        <pc:spChg chg="mod">
          <ac:chgData name="Stefan Saroiu" userId="3fd66c69479db300" providerId="LiveId" clId="{7ABFE50D-2CFF-458F-BABC-01AA796FD443}" dt="2021-03-15T21:49:30.890" v="257"/>
          <ac:spMkLst>
            <pc:docMk/>
            <pc:sldMk cId="3153440539" sldId="2161"/>
            <ac:spMk id="19" creationId="{544CC923-CE23-41A8-B014-0FFB865BDFF6}"/>
          </ac:spMkLst>
        </pc:spChg>
        <pc:spChg chg="add mod">
          <ac:chgData name="Stefan Saroiu" userId="3fd66c69479db300" providerId="LiveId" clId="{7ABFE50D-2CFF-458F-BABC-01AA796FD443}" dt="2021-03-15T21:49:30.890" v="257"/>
          <ac:spMkLst>
            <pc:docMk/>
            <pc:sldMk cId="3153440539" sldId="2161"/>
            <ac:spMk id="20" creationId="{881370DE-A0AB-4CC6-805D-D5F6C50C3F42}"/>
          </ac:spMkLst>
        </pc:spChg>
        <pc:spChg chg="add mod">
          <ac:chgData name="Stefan Saroiu" userId="3fd66c69479db300" providerId="LiveId" clId="{7ABFE50D-2CFF-458F-BABC-01AA796FD443}" dt="2021-03-15T21:49:30.890" v="257"/>
          <ac:spMkLst>
            <pc:docMk/>
            <pc:sldMk cId="3153440539" sldId="2161"/>
            <ac:spMk id="21" creationId="{5CE58A13-037C-480F-856F-0948F6B1700F}"/>
          </ac:spMkLst>
        </pc:spChg>
        <pc:spChg chg="add del">
          <ac:chgData name="Stefan Saroiu" userId="3fd66c69479db300" providerId="LiveId" clId="{7ABFE50D-2CFF-458F-BABC-01AA796FD443}" dt="2021-03-15T21:50:05.410" v="267" actId="478"/>
          <ac:spMkLst>
            <pc:docMk/>
            <pc:sldMk cId="3153440539" sldId="2161"/>
            <ac:spMk id="22" creationId="{32C0CB88-8DC8-475C-A89B-20E182814890}"/>
          </ac:spMkLst>
        </pc:spChg>
        <pc:spChg chg="add mod">
          <ac:chgData name="Stefan Saroiu" userId="3fd66c69479db300" providerId="LiveId" clId="{7ABFE50D-2CFF-458F-BABC-01AA796FD443}" dt="2021-03-15T21:51:05.187" v="292" actId="20577"/>
          <ac:spMkLst>
            <pc:docMk/>
            <pc:sldMk cId="3153440539" sldId="2161"/>
            <ac:spMk id="24" creationId="{DC612679-9F16-4FF8-A9E9-651A51D5FE4C}"/>
          </ac:spMkLst>
        </pc:spChg>
        <pc:spChg chg="add mod">
          <ac:chgData name="Stefan Saroiu" userId="3fd66c69479db300" providerId="LiveId" clId="{7ABFE50D-2CFF-458F-BABC-01AA796FD443}" dt="2021-03-15T21:55:57.025" v="451" actId="1036"/>
          <ac:spMkLst>
            <pc:docMk/>
            <pc:sldMk cId="3153440539" sldId="2161"/>
            <ac:spMk id="25" creationId="{181B6037-6CCA-4AAA-BDEE-453BF5C28654}"/>
          </ac:spMkLst>
        </pc:spChg>
        <pc:spChg chg="add mod">
          <ac:chgData name="Stefan Saroiu" userId="3fd66c69479db300" providerId="LiveId" clId="{7ABFE50D-2CFF-458F-BABC-01AA796FD443}" dt="2021-03-15T21:50:30.044" v="287" actId="1038"/>
          <ac:spMkLst>
            <pc:docMk/>
            <pc:sldMk cId="3153440539" sldId="2161"/>
            <ac:spMk id="26" creationId="{467C0CB4-D878-4688-82AC-3AFA91A02EBC}"/>
          </ac:spMkLst>
        </pc:spChg>
        <pc:spChg chg="add del mod">
          <ac:chgData name="Stefan Saroiu" userId="3fd66c69479db300" providerId="LiveId" clId="{7ABFE50D-2CFF-458F-BABC-01AA796FD443}" dt="2021-03-15T21:57:04.474" v="462" actId="478"/>
          <ac:spMkLst>
            <pc:docMk/>
            <pc:sldMk cId="3153440539" sldId="2161"/>
            <ac:spMk id="27" creationId="{C03E8AE6-9998-4C58-9D0B-7B726B6ED10F}"/>
          </ac:spMkLst>
        </pc:spChg>
        <pc:spChg chg="add mod">
          <ac:chgData name="Stefan Saroiu" userId="3fd66c69479db300" providerId="LiveId" clId="{7ABFE50D-2CFF-458F-BABC-01AA796FD443}" dt="2021-03-15T22:03:23.391" v="569" actId="1076"/>
          <ac:spMkLst>
            <pc:docMk/>
            <pc:sldMk cId="3153440539" sldId="2161"/>
            <ac:spMk id="28" creationId="{FC28FF30-565E-4C33-BBDA-5906B910A753}"/>
          </ac:spMkLst>
        </pc:spChg>
        <pc:grpChg chg="add del mod">
          <ac:chgData name="Stefan Saroiu" userId="3fd66c69479db300" providerId="LiveId" clId="{7ABFE50D-2CFF-458F-BABC-01AA796FD443}" dt="2021-03-15T21:49:33.389" v="258" actId="478"/>
          <ac:grpSpMkLst>
            <pc:docMk/>
            <pc:sldMk cId="3153440539" sldId="2161"/>
            <ac:grpSpMk id="17" creationId="{29865DD7-3333-49B6-8419-8BA7E5C879D2}"/>
          </ac:grpSpMkLst>
        </pc:grpChg>
        <pc:picChg chg="add mod">
          <ac:chgData name="Stefan Saroiu" userId="3fd66c69479db300" providerId="LiveId" clId="{7ABFE50D-2CFF-458F-BABC-01AA796FD443}" dt="2021-03-15T21:52:37.242" v="304" actId="1076"/>
          <ac:picMkLst>
            <pc:docMk/>
            <pc:sldMk cId="3153440539" sldId="2161"/>
            <ac:picMk id="3" creationId="{FD3F26E7-39A1-4E09-83A1-69BD50658FB4}"/>
          </ac:picMkLst>
        </pc:picChg>
        <pc:picChg chg="add mod">
          <ac:chgData name="Stefan Saroiu" userId="3fd66c69479db300" providerId="LiveId" clId="{7ABFE50D-2CFF-458F-BABC-01AA796FD443}" dt="2021-03-15T21:49:45.428" v="264" actId="1076"/>
          <ac:picMkLst>
            <pc:docMk/>
            <pc:sldMk cId="3153440539" sldId="2161"/>
            <ac:picMk id="14" creationId="{3B4F9370-9779-47C1-86EA-A5185BEB346D}"/>
          </ac:picMkLst>
        </pc:picChg>
        <pc:picChg chg="del mod">
          <ac:chgData name="Stefan Saroiu" userId="3fd66c69479db300" providerId="LiveId" clId="{7ABFE50D-2CFF-458F-BABC-01AA796FD443}" dt="2021-03-15T21:52:13.464" v="297" actId="478"/>
          <ac:picMkLst>
            <pc:docMk/>
            <pc:sldMk cId="3153440539" sldId="2161"/>
            <ac:picMk id="1026" creationId="{3AFC5BB1-B0E7-477E-8F77-3CD44C0C641A}"/>
          </ac:picMkLst>
        </pc:picChg>
        <pc:picChg chg="del">
          <ac:chgData name="Stefan Saroiu" userId="3fd66c69479db300" providerId="LiveId" clId="{7ABFE50D-2CFF-458F-BABC-01AA796FD443}" dt="2021-03-15T21:52:30.455" v="300" actId="478"/>
          <ac:picMkLst>
            <pc:docMk/>
            <pc:sldMk cId="3153440539" sldId="2161"/>
            <ac:picMk id="2050" creationId="{92DF61D6-0992-4821-9389-C8DA090A5040}"/>
          </ac:picMkLst>
        </pc:picChg>
        <pc:picChg chg="del mod">
          <ac:chgData name="Stefan Saroiu" userId="3fd66c69479db300" providerId="LiveId" clId="{7ABFE50D-2CFF-458F-BABC-01AA796FD443}" dt="2021-03-15T21:53:07.045" v="310" actId="478"/>
          <ac:picMkLst>
            <pc:docMk/>
            <pc:sldMk cId="3153440539" sldId="2161"/>
            <ac:picMk id="3074" creationId="{80CAD6B0-173E-4837-B593-8354EB673800}"/>
          </ac:picMkLst>
        </pc:picChg>
      </pc:sldChg>
      <pc:sldChg chg="addSp">
        <pc:chgData name="Stefan Saroiu" userId="3fd66c69479db300" providerId="LiveId" clId="{7ABFE50D-2CFF-458F-BABC-01AA796FD443}" dt="2021-03-15T21:52:00.214" v="293"/>
        <pc:sldMkLst>
          <pc:docMk/>
          <pc:sldMk cId="3657051902" sldId="2161"/>
        </pc:sldMkLst>
        <pc:picChg chg="add">
          <ac:chgData name="Stefan Saroiu" userId="3fd66c69479db300" providerId="LiveId" clId="{7ABFE50D-2CFF-458F-BABC-01AA796FD443}" dt="2021-03-15T21:52:00.214" v="293"/>
          <ac:picMkLst>
            <pc:docMk/>
            <pc:sldMk cId="3657051902" sldId="2161"/>
            <ac:picMk id="1026" creationId="{3AFC5BB1-B0E7-477E-8F77-3CD44C0C641A}"/>
          </ac:picMkLst>
        </pc:picChg>
      </pc:sldChg>
    </pc:docChg>
  </pc:docChgLst>
  <pc:docChgLst>
    <pc:chgData name="Stefan Saroiu" userId="3fd66c69479db300" providerId="LiveId" clId="{649559F7-ED72-495B-9A93-6053379EE51C}"/>
    <pc:docChg chg="undo redo custSel addSld delSld modSld">
      <pc:chgData name="Stefan Saroiu" userId="3fd66c69479db300" providerId="LiveId" clId="{649559F7-ED72-495B-9A93-6053379EE51C}" dt="2021-10-27T19:56:48.646" v="1588" actId="2696"/>
      <pc:docMkLst>
        <pc:docMk/>
      </pc:docMkLst>
      <pc:sldChg chg="add del">
        <pc:chgData name="Stefan Saroiu" userId="3fd66c69479db300" providerId="LiveId" clId="{649559F7-ED72-495B-9A93-6053379EE51C}" dt="2021-10-22T23:54:16.814" v="1202" actId="47"/>
        <pc:sldMkLst>
          <pc:docMk/>
          <pc:sldMk cId="4278495875" sldId="2190"/>
        </pc:sldMkLst>
      </pc:sldChg>
      <pc:sldChg chg="modSp mod">
        <pc:chgData name="Stefan Saroiu" userId="3fd66c69479db300" providerId="LiveId" clId="{649559F7-ED72-495B-9A93-6053379EE51C}" dt="2021-10-22T23:15:44.067" v="1" actId="20577"/>
        <pc:sldMkLst>
          <pc:docMk/>
          <pc:sldMk cId="2113271006" sldId="2204"/>
        </pc:sldMkLst>
        <pc:spChg chg="mod">
          <ac:chgData name="Stefan Saroiu" userId="3fd66c69479db300" providerId="LiveId" clId="{649559F7-ED72-495B-9A93-6053379EE51C}" dt="2021-10-22T23:15:44.067" v="1" actId="20577"/>
          <ac:spMkLst>
            <pc:docMk/>
            <pc:sldMk cId="2113271006" sldId="2204"/>
            <ac:spMk id="2" creationId="{5B54EE9C-0313-43B9-931A-B98105804E14}"/>
          </ac:spMkLst>
        </pc:spChg>
      </pc:sldChg>
      <pc:sldChg chg="addSp delSp modSp del mod delAnim modAnim">
        <pc:chgData name="Stefan Saroiu" userId="3fd66c69479db300" providerId="LiveId" clId="{649559F7-ED72-495B-9A93-6053379EE51C}" dt="2021-10-27T19:45:35.973" v="1536" actId="47"/>
        <pc:sldMkLst>
          <pc:docMk/>
          <pc:sldMk cId="2760111343" sldId="2205"/>
        </pc:sldMkLst>
        <pc:spChg chg="del">
          <ac:chgData name="Stefan Saroiu" userId="3fd66c69479db300" providerId="LiveId" clId="{649559F7-ED72-495B-9A93-6053379EE51C}" dt="2021-10-27T19:43:20.584" v="1535" actId="478"/>
          <ac:spMkLst>
            <pc:docMk/>
            <pc:sldMk cId="2760111343" sldId="2205"/>
            <ac:spMk id="3" creationId="{F88A2057-01CE-4610-AC15-5A9A427D82D3}"/>
          </ac:spMkLst>
        </pc:spChg>
        <pc:spChg chg="add mod">
          <ac:chgData name="Stefan Saroiu" userId="3fd66c69479db300" providerId="LiveId" clId="{649559F7-ED72-495B-9A93-6053379EE51C}" dt="2021-10-22T23:16:53.807" v="42" actId="1076"/>
          <ac:spMkLst>
            <pc:docMk/>
            <pc:sldMk cId="2760111343" sldId="2205"/>
            <ac:spMk id="62" creationId="{4B6ABFFD-FF16-46ED-A823-A7814541AEFA}"/>
          </ac:spMkLst>
        </pc:spChg>
        <pc:spChg chg="add del">
          <ac:chgData name="Stefan Saroiu" userId="3fd66c69479db300" providerId="LiveId" clId="{649559F7-ED72-495B-9A93-6053379EE51C}" dt="2021-10-22T23:16:15.276" v="5" actId="22"/>
          <ac:spMkLst>
            <pc:docMk/>
            <pc:sldMk cId="2760111343" sldId="2205"/>
            <ac:spMk id="66" creationId="{A8545791-0694-4734-8352-E2A883472852}"/>
          </ac:spMkLst>
        </pc:spChg>
        <pc:spChg chg="del">
          <ac:chgData name="Stefan Saroiu" userId="3fd66c69479db300" providerId="LiveId" clId="{649559F7-ED72-495B-9A93-6053379EE51C}" dt="2021-10-27T19:43:18.931" v="1534" actId="478"/>
          <ac:spMkLst>
            <pc:docMk/>
            <pc:sldMk cId="2760111343" sldId="2205"/>
            <ac:spMk id="75" creationId="{605FAFBF-80C9-439C-AE35-5CF589BE1477}"/>
          </ac:spMkLst>
        </pc:spChg>
        <pc:spChg chg="add mod">
          <ac:chgData name="Stefan Saroiu" userId="3fd66c69479db300" providerId="LiveId" clId="{649559F7-ED72-495B-9A93-6053379EE51C}" dt="2021-10-27T19:43:20.584" v="1535" actId="478"/>
          <ac:spMkLst>
            <pc:docMk/>
            <pc:sldMk cId="2760111343" sldId="2205"/>
            <ac:spMk id="76" creationId="{1FF52DED-DF04-47CD-90C4-4D1C05372AC1}"/>
          </ac:spMkLst>
        </pc:spChg>
        <pc:spChg chg="add del">
          <ac:chgData name="Stefan Saroiu" userId="3fd66c69479db300" providerId="LiveId" clId="{649559F7-ED72-495B-9A93-6053379EE51C}" dt="2021-10-22T23:16:15.276" v="5" actId="22"/>
          <ac:spMkLst>
            <pc:docMk/>
            <pc:sldMk cId="2760111343" sldId="2205"/>
            <ac:spMk id="79" creationId="{6E1A286D-5EFC-4F84-BA2C-6B36256DE3C9}"/>
          </ac:spMkLst>
        </pc:spChg>
        <pc:spChg chg="add mod">
          <ac:chgData name="Stefan Saroiu" userId="3fd66c69479db300" providerId="LiveId" clId="{649559F7-ED72-495B-9A93-6053379EE51C}" dt="2021-10-22T23:16:53.807" v="42" actId="1076"/>
          <ac:spMkLst>
            <pc:docMk/>
            <pc:sldMk cId="2760111343" sldId="2205"/>
            <ac:spMk id="81" creationId="{56985305-3D6F-461A-B9BC-F920496FE9F2}"/>
          </ac:spMkLst>
        </pc:spChg>
        <pc:spChg chg="add mod">
          <ac:chgData name="Stefan Saroiu" userId="3fd66c69479db300" providerId="LiveId" clId="{649559F7-ED72-495B-9A93-6053379EE51C}" dt="2021-10-22T23:16:53.807" v="42" actId="1076"/>
          <ac:spMkLst>
            <pc:docMk/>
            <pc:sldMk cId="2760111343" sldId="2205"/>
            <ac:spMk id="83" creationId="{1D45193C-C217-49FD-9C82-1CA25EC5F3A3}"/>
          </ac:spMkLst>
        </pc:spChg>
        <pc:spChg chg="add mod">
          <ac:chgData name="Stefan Saroiu" userId="3fd66c69479db300" providerId="LiveId" clId="{649559F7-ED72-495B-9A93-6053379EE51C}" dt="2021-10-22T23:16:53.807" v="42" actId="1076"/>
          <ac:spMkLst>
            <pc:docMk/>
            <pc:sldMk cId="2760111343" sldId="2205"/>
            <ac:spMk id="85" creationId="{060E35A0-3F65-4DE3-943D-D7E47AF83518}"/>
          </ac:spMkLst>
        </pc:spChg>
        <pc:spChg chg="add mod">
          <ac:chgData name="Stefan Saroiu" userId="3fd66c69479db300" providerId="LiveId" clId="{649559F7-ED72-495B-9A93-6053379EE51C}" dt="2021-10-22T23:21:26.095" v="194" actId="207"/>
          <ac:spMkLst>
            <pc:docMk/>
            <pc:sldMk cId="2760111343" sldId="2205"/>
            <ac:spMk id="88" creationId="{A4EA805B-0079-4171-A130-372DE86D15C3}"/>
          </ac:spMkLst>
        </pc:spChg>
        <pc:spChg chg="add mod">
          <ac:chgData name="Stefan Saroiu" userId="3fd66c69479db300" providerId="LiveId" clId="{649559F7-ED72-495B-9A93-6053379EE51C}" dt="2021-10-22T23:20:26.127" v="188" actId="5793"/>
          <ac:spMkLst>
            <pc:docMk/>
            <pc:sldMk cId="2760111343" sldId="2205"/>
            <ac:spMk id="90" creationId="{57E06BD9-8536-40EB-B603-1B08763E1D0A}"/>
          </ac:spMkLst>
        </pc:spChg>
        <pc:grpChg chg="mod">
          <ac:chgData name="Stefan Saroiu" userId="3fd66c69479db300" providerId="LiveId" clId="{649559F7-ED72-495B-9A93-6053379EE51C}" dt="2021-10-22T23:17:02.165" v="43" actId="1076"/>
          <ac:grpSpMkLst>
            <pc:docMk/>
            <pc:sldMk cId="2760111343" sldId="2205"/>
            <ac:grpSpMk id="68" creationId="{D8005DE2-5E92-4473-8B10-2631BF572AD3}"/>
          </ac:grpSpMkLst>
        </pc:grpChg>
        <pc:grpChg chg="add">
          <ac:chgData name="Stefan Saroiu" userId="3fd66c69479db300" providerId="LiveId" clId="{649559F7-ED72-495B-9A93-6053379EE51C}" dt="2021-10-22T23:17:09.892" v="44" actId="164"/>
          <ac:grpSpMkLst>
            <pc:docMk/>
            <pc:sldMk cId="2760111343" sldId="2205"/>
            <ac:grpSpMk id="86" creationId="{6B772583-0CE8-4374-A74D-C06323D320E7}"/>
          </ac:grpSpMkLst>
        </pc:grpChg>
        <pc:grpChg chg="add">
          <ac:chgData name="Stefan Saroiu" userId="3fd66c69479db300" providerId="LiveId" clId="{649559F7-ED72-495B-9A93-6053379EE51C}" dt="2021-10-22T23:20:34.735" v="189" actId="164"/>
          <ac:grpSpMkLst>
            <pc:docMk/>
            <pc:sldMk cId="2760111343" sldId="2205"/>
            <ac:grpSpMk id="91" creationId="{554A15FF-1BAC-4933-A1CB-940A211E4A59}"/>
          </ac:grpSpMkLst>
        </pc:grpChg>
      </pc:sldChg>
      <pc:sldChg chg="addSp delSp modSp del mod delAnim modAnim">
        <pc:chgData name="Stefan Saroiu" userId="3fd66c69479db300" providerId="LiveId" clId="{649559F7-ED72-495B-9A93-6053379EE51C}" dt="2021-10-27T19:56:48.646" v="1588" actId="2696"/>
        <pc:sldMkLst>
          <pc:docMk/>
          <pc:sldMk cId="610497577" sldId="2207"/>
        </pc:sldMkLst>
        <pc:spChg chg="del">
          <ac:chgData name="Stefan Saroiu" userId="3fd66c69479db300" providerId="LiveId" clId="{649559F7-ED72-495B-9A93-6053379EE51C}" dt="2021-10-27T19:54:05.093" v="1587" actId="478"/>
          <ac:spMkLst>
            <pc:docMk/>
            <pc:sldMk cId="610497577" sldId="2207"/>
            <ac:spMk id="3" creationId="{F88A2057-01CE-4610-AC15-5A9A427D82D3}"/>
          </ac:spMkLst>
        </pc:spChg>
        <pc:spChg chg="add mod">
          <ac:chgData name="Stefan Saroiu" userId="3fd66c69479db300" providerId="LiveId" clId="{649559F7-ED72-495B-9A93-6053379EE51C}" dt="2021-10-22T23:22:35.571" v="210" actId="1038"/>
          <ac:spMkLst>
            <pc:docMk/>
            <pc:sldMk cId="610497577" sldId="2207"/>
            <ac:spMk id="62" creationId="{B1EEAF78-2CF7-4DB6-9150-9F9ED8531E47}"/>
          </ac:spMkLst>
        </pc:spChg>
        <pc:spChg chg="add mod">
          <ac:chgData name="Stefan Saroiu" userId="3fd66c69479db300" providerId="LiveId" clId="{649559F7-ED72-495B-9A93-6053379EE51C}" dt="2021-10-27T19:54:05.093" v="1587" actId="478"/>
          <ac:spMkLst>
            <pc:docMk/>
            <pc:sldMk cId="610497577" sldId="2207"/>
            <ac:spMk id="69" creationId="{C8A4D5ED-2581-4A2A-B13C-9399CD47D69E}"/>
          </ac:spMkLst>
        </pc:spChg>
        <pc:spChg chg="del">
          <ac:chgData name="Stefan Saroiu" userId="3fd66c69479db300" providerId="LiveId" clId="{649559F7-ED72-495B-9A93-6053379EE51C}" dt="2021-10-27T19:54:02.613" v="1586" actId="478"/>
          <ac:spMkLst>
            <pc:docMk/>
            <pc:sldMk cId="610497577" sldId="2207"/>
            <ac:spMk id="83" creationId="{893941D9-EBCE-4594-A6B4-27955298FCDC}"/>
          </ac:spMkLst>
        </pc:spChg>
        <pc:spChg chg="mod">
          <ac:chgData name="Stefan Saroiu" userId="3fd66c69479db300" providerId="LiveId" clId="{649559F7-ED72-495B-9A93-6053379EE51C}" dt="2021-10-22T23:17:16.240" v="46"/>
          <ac:spMkLst>
            <pc:docMk/>
            <pc:sldMk cId="610497577" sldId="2207"/>
            <ac:spMk id="86" creationId="{25EC88B3-CF61-4447-973F-E1D5F72BED36}"/>
          </ac:spMkLst>
        </pc:spChg>
        <pc:spChg chg="mod">
          <ac:chgData name="Stefan Saroiu" userId="3fd66c69479db300" providerId="LiveId" clId="{649559F7-ED72-495B-9A93-6053379EE51C}" dt="2021-10-22T23:17:16.240" v="46"/>
          <ac:spMkLst>
            <pc:docMk/>
            <pc:sldMk cId="610497577" sldId="2207"/>
            <ac:spMk id="87" creationId="{99072062-395B-40E1-AC0A-5C8AD1EEBF5E}"/>
          </ac:spMkLst>
        </pc:spChg>
        <pc:spChg chg="mod">
          <ac:chgData name="Stefan Saroiu" userId="3fd66c69479db300" providerId="LiveId" clId="{649559F7-ED72-495B-9A93-6053379EE51C}" dt="2021-10-22T23:17:16.240" v="46"/>
          <ac:spMkLst>
            <pc:docMk/>
            <pc:sldMk cId="610497577" sldId="2207"/>
            <ac:spMk id="88" creationId="{4B5AFAAB-56FD-47A4-AA4B-BB1AC066445B}"/>
          </ac:spMkLst>
        </pc:spChg>
        <pc:spChg chg="mod">
          <ac:chgData name="Stefan Saroiu" userId="3fd66c69479db300" providerId="LiveId" clId="{649559F7-ED72-495B-9A93-6053379EE51C}" dt="2021-10-22T23:17:16.240" v="46"/>
          <ac:spMkLst>
            <pc:docMk/>
            <pc:sldMk cId="610497577" sldId="2207"/>
            <ac:spMk id="89" creationId="{3556AB89-EC7A-4F5D-AC6C-B9A3E73675F4}"/>
          </ac:spMkLst>
        </pc:spChg>
        <pc:spChg chg="mod">
          <ac:chgData name="Stefan Saroiu" userId="3fd66c69479db300" providerId="LiveId" clId="{649559F7-ED72-495B-9A93-6053379EE51C}" dt="2021-10-22T23:17:16.240" v="46"/>
          <ac:spMkLst>
            <pc:docMk/>
            <pc:sldMk cId="610497577" sldId="2207"/>
            <ac:spMk id="90" creationId="{D71EF868-5779-4165-ABBC-3C2F8F7D56FA}"/>
          </ac:spMkLst>
        </pc:spChg>
        <pc:spChg chg="mod">
          <ac:chgData name="Stefan Saroiu" userId="3fd66c69479db300" providerId="LiveId" clId="{649559F7-ED72-495B-9A93-6053379EE51C}" dt="2021-10-22T23:17:16.240" v="46"/>
          <ac:spMkLst>
            <pc:docMk/>
            <pc:sldMk cId="610497577" sldId="2207"/>
            <ac:spMk id="91" creationId="{0C262DB2-35E0-4EBC-8CD4-49CC1DC47636}"/>
          </ac:spMkLst>
        </pc:spChg>
        <pc:spChg chg="mod">
          <ac:chgData name="Stefan Saroiu" userId="3fd66c69479db300" providerId="LiveId" clId="{649559F7-ED72-495B-9A93-6053379EE51C}" dt="2021-10-22T23:17:16.240" v="46"/>
          <ac:spMkLst>
            <pc:docMk/>
            <pc:sldMk cId="610497577" sldId="2207"/>
            <ac:spMk id="93" creationId="{39D86239-992B-45D7-B56D-884191C7379A}"/>
          </ac:spMkLst>
        </pc:spChg>
        <pc:spChg chg="mod">
          <ac:chgData name="Stefan Saroiu" userId="3fd66c69479db300" providerId="LiveId" clId="{649559F7-ED72-495B-9A93-6053379EE51C}" dt="2021-10-22T23:17:16.240" v="46"/>
          <ac:spMkLst>
            <pc:docMk/>
            <pc:sldMk cId="610497577" sldId="2207"/>
            <ac:spMk id="94" creationId="{1C646D9C-8E61-4096-95C7-597B09560DA0}"/>
          </ac:spMkLst>
        </pc:spChg>
        <pc:spChg chg="mod topLvl">
          <ac:chgData name="Stefan Saroiu" userId="3fd66c69479db300" providerId="LiveId" clId="{649559F7-ED72-495B-9A93-6053379EE51C}" dt="2021-10-22T23:22:25.020" v="199" actId="165"/>
          <ac:spMkLst>
            <pc:docMk/>
            <pc:sldMk cId="610497577" sldId="2207"/>
            <ac:spMk id="96" creationId="{2BFEBFFD-4183-4478-B59A-534135B31853}"/>
          </ac:spMkLst>
        </pc:spChg>
        <pc:spChg chg="mod topLvl">
          <ac:chgData name="Stefan Saroiu" userId="3fd66c69479db300" providerId="LiveId" clId="{649559F7-ED72-495B-9A93-6053379EE51C}" dt="2021-10-22T23:22:25.020" v="199" actId="165"/>
          <ac:spMkLst>
            <pc:docMk/>
            <pc:sldMk cId="610497577" sldId="2207"/>
            <ac:spMk id="97" creationId="{47E6DBAE-53FB-498F-A7AF-2DF138E12A2F}"/>
          </ac:spMkLst>
        </pc:spChg>
        <pc:grpChg chg="add">
          <ac:chgData name="Stefan Saroiu" userId="3fd66c69479db300" providerId="LiveId" clId="{649559F7-ED72-495B-9A93-6053379EE51C}" dt="2021-10-22T23:22:53.034" v="211" actId="164"/>
          <ac:grpSpMkLst>
            <pc:docMk/>
            <pc:sldMk cId="610497577" sldId="2207"/>
            <ac:grpSpMk id="66" creationId="{D4BFD698-B059-42F3-8CAD-CDA3BE2C59EE}"/>
          </ac:grpSpMkLst>
        </pc:grpChg>
        <pc:grpChg chg="del">
          <ac:chgData name="Stefan Saroiu" userId="3fd66c69479db300" providerId="LiveId" clId="{649559F7-ED72-495B-9A93-6053379EE51C}" dt="2021-10-22T23:17:15.817" v="45" actId="478"/>
          <ac:grpSpMkLst>
            <pc:docMk/>
            <pc:sldMk cId="610497577" sldId="2207"/>
            <ac:grpSpMk id="68" creationId="{D8005DE2-5E92-4473-8B10-2631BF572AD3}"/>
          </ac:grpSpMkLst>
        </pc:grpChg>
        <pc:grpChg chg="add mod">
          <ac:chgData name="Stefan Saroiu" userId="3fd66c69479db300" providerId="LiveId" clId="{649559F7-ED72-495B-9A93-6053379EE51C}" dt="2021-10-22T23:17:16.240" v="46"/>
          <ac:grpSpMkLst>
            <pc:docMk/>
            <pc:sldMk cId="610497577" sldId="2207"/>
            <ac:grpSpMk id="84" creationId="{64DD0372-94FC-4C28-8C64-3D4B637C9EF3}"/>
          </ac:grpSpMkLst>
        </pc:grpChg>
        <pc:grpChg chg="mod">
          <ac:chgData name="Stefan Saroiu" userId="3fd66c69479db300" providerId="LiveId" clId="{649559F7-ED72-495B-9A93-6053379EE51C}" dt="2021-10-22T23:17:16.240" v="46"/>
          <ac:grpSpMkLst>
            <pc:docMk/>
            <pc:sldMk cId="610497577" sldId="2207"/>
            <ac:grpSpMk id="85" creationId="{8CD65AC1-DCB6-414D-81B4-603E8F91E79F}"/>
          </ac:grpSpMkLst>
        </pc:grpChg>
        <pc:grpChg chg="mod">
          <ac:chgData name="Stefan Saroiu" userId="3fd66c69479db300" providerId="LiveId" clId="{649559F7-ED72-495B-9A93-6053379EE51C}" dt="2021-10-22T23:17:16.240" v="46"/>
          <ac:grpSpMkLst>
            <pc:docMk/>
            <pc:sldMk cId="610497577" sldId="2207"/>
            <ac:grpSpMk id="92" creationId="{FEF89535-CE56-420B-A3FE-2A76A9112CDE}"/>
          </ac:grpSpMkLst>
        </pc:grpChg>
        <pc:grpChg chg="add del mod">
          <ac:chgData name="Stefan Saroiu" userId="3fd66c69479db300" providerId="LiveId" clId="{649559F7-ED72-495B-9A93-6053379EE51C}" dt="2021-10-22T23:22:25.020" v="199" actId="165"/>
          <ac:grpSpMkLst>
            <pc:docMk/>
            <pc:sldMk cId="610497577" sldId="2207"/>
            <ac:grpSpMk id="95" creationId="{FB701653-0380-4E6B-8BC0-2C9DE0BA09B0}"/>
          </ac:grpSpMkLst>
        </pc:grpChg>
      </pc:sldChg>
      <pc:sldChg chg="addSp delSp modSp mod modAnim">
        <pc:chgData name="Stefan Saroiu" userId="3fd66c69479db300" providerId="LiveId" clId="{649559F7-ED72-495B-9A93-6053379EE51C}" dt="2021-10-22T23:24:11.745" v="220" actId="1076"/>
        <pc:sldMkLst>
          <pc:docMk/>
          <pc:sldMk cId="2352766269" sldId="2208"/>
        </pc:sldMkLst>
        <pc:spChg chg="del">
          <ac:chgData name="Stefan Saroiu" userId="3fd66c69479db300" providerId="LiveId" clId="{649559F7-ED72-495B-9A93-6053379EE51C}" dt="2021-10-22T23:17:23.359" v="47" actId="478"/>
          <ac:spMkLst>
            <pc:docMk/>
            <pc:sldMk cId="2352766269" sldId="2208"/>
            <ac:spMk id="72" creationId="{5CFAE8D1-3E4D-4709-9CB8-796BD19AC526}"/>
          </ac:spMkLst>
        </pc:spChg>
        <pc:spChg chg="mod">
          <ac:chgData name="Stefan Saroiu" userId="3fd66c69479db300" providerId="LiveId" clId="{649559F7-ED72-495B-9A93-6053379EE51C}" dt="2021-10-22T23:17:27.018" v="49"/>
          <ac:spMkLst>
            <pc:docMk/>
            <pc:sldMk cId="2352766269" sldId="2208"/>
            <ac:spMk id="77" creationId="{17DC1B10-A457-40A6-A863-D7110868416F}"/>
          </ac:spMkLst>
        </pc:spChg>
        <pc:spChg chg="mod">
          <ac:chgData name="Stefan Saroiu" userId="3fd66c69479db300" providerId="LiveId" clId="{649559F7-ED72-495B-9A93-6053379EE51C}" dt="2021-10-22T23:17:27.018" v="49"/>
          <ac:spMkLst>
            <pc:docMk/>
            <pc:sldMk cId="2352766269" sldId="2208"/>
            <ac:spMk id="78" creationId="{BEA58D49-CD36-410C-89E0-F041E7E7B27F}"/>
          </ac:spMkLst>
        </pc:spChg>
        <pc:spChg chg="mod">
          <ac:chgData name="Stefan Saroiu" userId="3fd66c69479db300" providerId="LiveId" clId="{649559F7-ED72-495B-9A93-6053379EE51C}" dt="2021-10-22T23:17:27.018" v="49"/>
          <ac:spMkLst>
            <pc:docMk/>
            <pc:sldMk cId="2352766269" sldId="2208"/>
            <ac:spMk id="79" creationId="{10762CE1-AA00-4C0C-AF75-49AE0A7A8147}"/>
          </ac:spMkLst>
        </pc:spChg>
        <pc:spChg chg="mod">
          <ac:chgData name="Stefan Saroiu" userId="3fd66c69479db300" providerId="LiveId" clId="{649559F7-ED72-495B-9A93-6053379EE51C}" dt="2021-10-22T23:17:27.018" v="49"/>
          <ac:spMkLst>
            <pc:docMk/>
            <pc:sldMk cId="2352766269" sldId="2208"/>
            <ac:spMk id="80" creationId="{F674767A-9503-4E60-837E-FD6D177D31E7}"/>
          </ac:spMkLst>
        </pc:spChg>
        <pc:spChg chg="mod">
          <ac:chgData name="Stefan Saroiu" userId="3fd66c69479db300" providerId="LiveId" clId="{649559F7-ED72-495B-9A93-6053379EE51C}" dt="2021-10-22T23:17:27.018" v="49"/>
          <ac:spMkLst>
            <pc:docMk/>
            <pc:sldMk cId="2352766269" sldId="2208"/>
            <ac:spMk id="81" creationId="{89C12E86-6C4B-4154-A240-090CBDA54E58}"/>
          </ac:spMkLst>
        </pc:spChg>
        <pc:spChg chg="mod">
          <ac:chgData name="Stefan Saroiu" userId="3fd66c69479db300" providerId="LiveId" clId="{649559F7-ED72-495B-9A93-6053379EE51C}" dt="2021-10-22T23:17:27.018" v="49"/>
          <ac:spMkLst>
            <pc:docMk/>
            <pc:sldMk cId="2352766269" sldId="2208"/>
            <ac:spMk id="82" creationId="{16A7AB42-A394-47DE-ABF6-09E25F0DEA3F}"/>
          </ac:spMkLst>
        </pc:spChg>
        <pc:spChg chg="mod">
          <ac:chgData name="Stefan Saroiu" userId="3fd66c69479db300" providerId="LiveId" clId="{649559F7-ED72-495B-9A93-6053379EE51C}" dt="2021-10-22T23:17:27.018" v="49"/>
          <ac:spMkLst>
            <pc:docMk/>
            <pc:sldMk cId="2352766269" sldId="2208"/>
            <ac:spMk id="84" creationId="{635D8347-24A2-4BEB-A326-007813818305}"/>
          </ac:spMkLst>
        </pc:spChg>
        <pc:spChg chg="mod">
          <ac:chgData name="Stefan Saroiu" userId="3fd66c69479db300" providerId="LiveId" clId="{649559F7-ED72-495B-9A93-6053379EE51C}" dt="2021-10-22T23:17:27.018" v="49"/>
          <ac:spMkLst>
            <pc:docMk/>
            <pc:sldMk cId="2352766269" sldId="2208"/>
            <ac:spMk id="85" creationId="{FD608F03-96FC-41B6-A03D-DD86AB6F29AC}"/>
          </ac:spMkLst>
        </pc:spChg>
        <pc:spChg chg="mod">
          <ac:chgData name="Stefan Saroiu" userId="3fd66c69479db300" providerId="LiveId" clId="{649559F7-ED72-495B-9A93-6053379EE51C}" dt="2021-10-22T23:23:52.509" v="216"/>
          <ac:spMkLst>
            <pc:docMk/>
            <pc:sldMk cId="2352766269" sldId="2208"/>
            <ac:spMk id="87" creationId="{4765B3C1-2281-41E1-B996-FF62E90414A3}"/>
          </ac:spMkLst>
        </pc:spChg>
        <pc:spChg chg="mod">
          <ac:chgData name="Stefan Saroiu" userId="3fd66c69479db300" providerId="LiveId" clId="{649559F7-ED72-495B-9A93-6053379EE51C}" dt="2021-10-22T23:24:11.745" v="220" actId="1076"/>
          <ac:spMkLst>
            <pc:docMk/>
            <pc:sldMk cId="2352766269" sldId="2208"/>
            <ac:spMk id="88" creationId="{F73D47DA-5A3D-44B1-B86B-38507E62789D}"/>
          </ac:spMkLst>
        </pc:spChg>
        <pc:grpChg chg="del">
          <ac:chgData name="Stefan Saroiu" userId="3fd66c69479db300" providerId="LiveId" clId="{649559F7-ED72-495B-9A93-6053379EE51C}" dt="2021-10-22T23:17:26.131" v="48" actId="478"/>
          <ac:grpSpMkLst>
            <pc:docMk/>
            <pc:sldMk cId="2352766269" sldId="2208"/>
            <ac:grpSpMk id="68" creationId="{D8005DE2-5E92-4473-8B10-2631BF572AD3}"/>
          </ac:grpSpMkLst>
        </pc:grpChg>
        <pc:grpChg chg="del">
          <ac:chgData name="Stefan Saroiu" userId="3fd66c69479db300" providerId="LiveId" clId="{649559F7-ED72-495B-9A93-6053379EE51C}" dt="2021-10-22T23:17:23.359" v="47" actId="478"/>
          <ac:grpSpMkLst>
            <pc:docMk/>
            <pc:sldMk cId="2352766269" sldId="2208"/>
            <ac:grpSpMk id="71" creationId="{AAF1258A-104E-4F6D-BC97-87A5390737BB}"/>
          </ac:grpSpMkLst>
        </pc:grpChg>
        <pc:grpChg chg="add mod">
          <ac:chgData name="Stefan Saroiu" userId="3fd66c69479db300" providerId="LiveId" clId="{649559F7-ED72-495B-9A93-6053379EE51C}" dt="2021-10-22T23:17:27.018" v="49"/>
          <ac:grpSpMkLst>
            <pc:docMk/>
            <pc:sldMk cId="2352766269" sldId="2208"/>
            <ac:grpSpMk id="75" creationId="{D3CC7A8E-F66F-464D-B40B-DC90E4D14336}"/>
          </ac:grpSpMkLst>
        </pc:grpChg>
        <pc:grpChg chg="mod">
          <ac:chgData name="Stefan Saroiu" userId="3fd66c69479db300" providerId="LiveId" clId="{649559F7-ED72-495B-9A93-6053379EE51C}" dt="2021-10-22T23:17:27.018" v="49"/>
          <ac:grpSpMkLst>
            <pc:docMk/>
            <pc:sldMk cId="2352766269" sldId="2208"/>
            <ac:grpSpMk id="76" creationId="{B423037E-0337-44ED-960A-7C4D855B0955}"/>
          </ac:grpSpMkLst>
        </pc:grpChg>
        <pc:grpChg chg="mod">
          <ac:chgData name="Stefan Saroiu" userId="3fd66c69479db300" providerId="LiveId" clId="{649559F7-ED72-495B-9A93-6053379EE51C}" dt="2021-10-22T23:17:27.018" v="49"/>
          <ac:grpSpMkLst>
            <pc:docMk/>
            <pc:sldMk cId="2352766269" sldId="2208"/>
            <ac:grpSpMk id="83" creationId="{DB9ECBC6-C2A9-4C69-A94C-C67565FEC642}"/>
          </ac:grpSpMkLst>
        </pc:grpChg>
        <pc:grpChg chg="add mod">
          <ac:chgData name="Stefan Saroiu" userId="3fd66c69479db300" providerId="LiveId" clId="{649559F7-ED72-495B-9A93-6053379EE51C}" dt="2021-10-22T23:23:56.464" v="217" actId="1076"/>
          <ac:grpSpMkLst>
            <pc:docMk/>
            <pc:sldMk cId="2352766269" sldId="2208"/>
            <ac:grpSpMk id="86" creationId="{4A8E6D2E-C142-4C4E-92FE-A6E742F13E7D}"/>
          </ac:grpSpMkLst>
        </pc:grpChg>
      </pc:sldChg>
      <pc:sldChg chg="addSp delSp modSp mod delAnim modAnim">
        <pc:chgData name="Stefan Saroiu" userId="3fd66c69479db300" providerId="LiveId" clId="{649559F7-ED72-495B-9A93-6053379EE51C}" dt="2021-10-22T23:28:18.403" v="260"/>
        <pc:sldMkLst>
          <pc:docMk/>
          <pc:sldMk cId="1312307644" sldId="2209"/>
        </pc:sldMkLst>
        <pc:spChg chg="add mod">
          <ac:chgData name="Stefan Saroiu" userId="3fd66c69479db300" providerId="LiveId" clId="{649559F7-ED72-495B-9A93-6053379EE51C}" dt="2021-10-22T23:27:45.759" v="250" actId="1038"/>
          <ac:spMkLst>
            <pc:docMk/>
            <pc:sldMk cId="1312307644" sldId="2209"/>
            <ac:spMk id="62" creationId="{1B77C845-F9BA-45B7-9CF8-E31327311199}"/>
          </ac:spMkLst>
        </pc:spChg>
        <pc:spChg chg="add mod">
          <ac:chgData name="Stefan Saroiu" userId="3fd66c69479db300" providerId="LiveId" clId="{649559F7-ED72-495B-9A93-6053379EE51C}" dt="2021-10-22T23:27:55.146" v="256" actId="1035"/>
          <ac:spMkLst>
            <pc:docMk/>
            <pc:sldMk cId="1312307644" sldId="2209"/>
            <ac:spMk id="66" creationId="{FD2907A0-EF1D-4A73-B25A-39E49105B1B8}"/>
          </ac:spMkLst>
        </pc:spChg>
        <pc:spChg chg="mod">
          <ac:chgData name="Stefan Saroiu" userId="3fd66c69479db300" providerId="LiveId" clId="{649559F7-ED72-495B-9A93-6053379EE51C}" dt="2021-10-22T23:17:33.021" v="51"/>
          <ac:spMkLst>
            <pc:docMk/>
            <pc:sldMk cId="1312307644" sldId="2209"/>
            <ac:spMk id="91" creationId="{C3854D86-A216-490F-BFC3-0276343AC21E}"/>
          </ac:spMkLst>
        </pc:spChg>
        <pc:spChg chg="mod">
          <ac:chgData name="Stefan Saroiu" userId="3fd66c69479db300" providerId="LiveId" clId="{649559F7-ED72-495B-9A93-6053379EE51C}" dt="2021-10-22T23:17:33.021" v="51"/>
          <ac:spMkLst>
            <pc:docMk/>
            <pc:sldMk cId="1312307644" sldId="2209"/>
            <ac:spMk id="92" creationId="{34569246-D970-4E75-865F-BC43C39CDD51}"/>
          </ac:spMkLst>
        </pc:spChg>
        <pc:spChg chg="mod">
          <ac:chgData name="Stefan Saroiu" userId="3fd66c69479db300" providerId="LiveId" clId="{649559F7-ED72-495B-9A93-6053379EE51C}" dt="2021-10-22T23:17:33.021" v="51"/>
          <ac:spMkLst>
            <pc:docMk/>
            <pc:sldMk cId="1312307644" sldId="2209"/>
            <ac:spMk id="93" creationId="{774F5A0A-7DA2-405C-A298-A8975486FEA9}"/>
          </ac:spMkLst>
        </pc:spChg>
        <pc:spChg chg="mod">
          <ac:chgData name="Stefan Saroiu" userId="3fd66c69479db300" providerId="LiveId" clId="{649559F7-ED72-495B-9A93-6053379EE51C}" dt="2021-10-22T23:17:33.021" v="51"/>
          <ac:spMkLst>
            <pc:docMk/>
            <pc:sldMk cId="1312307644" sldId="2209"/>
            <ac:spMk id="94" creationId="{55E5B15C-D32E-40FA-83A8-8AE744BBF4E9}"/>
          </ac:spMkLst>
        </pc:spChg>
        <pc:spChg chg="mod">
          <ac:chgData name="Stefan Saroiu" userId="3fd66c69479db300" providerId="LiveId" clId="{649559F7-ED72-495B-9A93-6053379EE51C}" dt="2021-10-22T23:17:33.021" v="51"/>
          <ac:spMkLst>
            <pc:docMk/>
            <pc:sldMk cId="1312307644" sldId="2209"/>
            <ac:spMk id="95" creationId="{512AA9B4-8CF7-4CF8-9016-C7D3C18A3524}"/>
          </ac:spMkLst>
        </pc:spChg>
        <pc:spChg chg="mod">
          <ac:chgData name="Stefan Saroiu" userId="3fd66c69479db300" providerId="LiveId" clId="{649559F7-ED72-495B-9A93-6053379EE51C}" dt="2021-10-22T23:17:33.021" v="51"/>
          <ac:spMkLst>
            <pc:docMk/>
            <pc:sldMk cId="1312307644" sldId="2209"/>
            <ac:spMk id="96" creationId="{5BF7EA1A-678D-4193-A53A-7FBF360B8D00}"/>
          </ac:spMkLst>
        </pc:spChg>
        <pc:spChg chg="mod">
          <ac:chgData name="Stefan Saroiu" userId="3fd66c69479db300" providerId="LiveId" clId="{649559F7-ED72-495B-9A93-6053379EE51C}" dt="2021-10-22T23:17:33.021" v="51"/>
          <ac:spMkLst>
            <pc:docMk/>
            <pc:sldMk cId="1312307644" sldId="2209"/>
            <ac:spMk id="98" creationId="{8A1BACEA-94F7-4148-9886-C9DF83F3A7A3}"/>
          </ac:spMkLst>
        </pc:spChg>
        <pc:spChg chg="mod">
          <ac:chgData name="Stefan Saroiu" userId="3fd66c69479db300" providerId="LiveId" clId="{649559F7-ED72-495B-9A93-6053379EE51C}" dt="2021-10-22T23:17:33.021" v="51"/>
          <ac:spMkLst>
            <pc:docMk/>
            <pc:sldMk cId="1312307644" sldId="2209"/>
            <ac:spMk id="99" creationId="{128CFC29-38DE-441E-8B55-8A359BE13E25}"/>
          </ac:spMkLst>
        </pc:spChg>
        <pc:spChg chg="add mod">
          <ac:chgData name="Stefan Saroiu" userId="3fd66c69479db300" providerId="LiveId" clId="{649559F7-ED72-495B-9A93-6053379EE51C}" dt="2021-10-22T23:25:39.386" v="234" actId="1038"/>
          <ac:spMkLst>
            <pc:docMk/>
            <pc:sldMk cId="1312307644" sldId="2209"/>
            <ac:spMk id="103" creationId="{FB6F62E2-A6E5-4ABF-8A67-4B14C764FD05}"/>
          </ac:spMkLst>
        </pc:spChg>
        <pc:spChg chg="add mod">
          <ac:chgData name="Stefan Saroiu" userId="3fd66c69479db300" providerId="LiveId" clId="{649559F7-ED72-495B-9A93-6053379EE51C}" dt="2021-10-22T23:25:39.386" v="234" actId="1038"/>
          <ac:spMkLst>
            <pc:docMk/>
            <pc:sldMk cId="1312307644" sldId="2209"/>
            <ac:spMk id="104" creationId="{7AD5DD68-D617-469D-9DDD-62EF39154D6F}"/>
          </ac:spMkLst>
        </pc:spChg>
        <pc:spChg chg="mod topLvl">
          <ac:chgData name="Stefan Saroiu" userId="3fd66c69479db300" providerId="LiveId" clId="{649559F7-ED72-495B-9A93-6053379EE51C}" dt="2021-10-22T23:28:04.172" v="257" actId="165"/>
          <ac:spMkLst>
            <pc:docMk/>
            <pc:sldMk cId="1312307644" sldId="2209"/>
            <ac:spMk id="106" creationId="{FDD40C9E-95DC-4670-9676-DD02D1A69BA4}"/>
          </ac:spMkLst>
        </pc:spChg>
        <pc:spChg chg="mod topLvl">
          <ac:chgData name="Stefan Saroiu" userId="3fd66c69479db300" providerId="LiveId" clId="{649559F7-ED72-495B-9A93-6053379EE51C}" dt="2021-10-22T23:28:04.172" v="257" actId="165"/>
          <ac:spMkLst>
            <pc:docMk/>
            <pc:sldMk cId="1312307644" sldId="2209"/>
            <ac:spMk id="107" creationId="{07ED1DF1-2579-4781-BF7E-CFDF874C250B}"/>
          </ac:spMkLst>
        </pc:spChg>
        <pc:spChg chg="mod topLvl">
          <ac:chgData name="Stefan Saroiu" userId="3fd66c69479db300" providerId="LiveId" clId="{649559F7-ED72-495B-9A93-6053379EE51C}" dt="2021-10-22T23:28:04.172" v="257" actId="165"/>
          <ac:spMkLst>
            <pc:docMk/>
            <pc:sldMk cId="1312307644" sldId="2209"/>
            <ac:spMk id="108" creationId="{58025C27-20EE-45E1-9D13-F97AE4C10E11}"/>
          </ac:spMkLst>
        </pc:spChg>
        <pc:grpChg chg="del">
          <ac:chgData name="Stefan Saroiu" userId="3fd66c69479db300" providerId="LiveId" clId="{649559F7-ED72-495B-9A93-6053379EE51C}" dt="2021-10-22T23:17:32.404" v="50" actId="478"/>
          <ac:grpSpMkLst>
            <pc:docMk/>
            <pc:sldMk cId="1312307644" sldId="2209"/>
            <ac:grpSpMk id="68" creationId="{D8005DE2-5E92-4473-8B10-2631BF572AD3}"/>
          </ac:grpSpMkLst>
        </pc:grpChg>
        <pc:grpChg chg="add">
          <ac:chgData name="Stefan Saroiu" userId="3fd66c69479db300" providerId="LiveId" clId="{649559F7-ED72-495B-9A93-6053379EE51C}" dt="2021-10-22T23:28:11.257" v="258" actId="164"/>
          <ac:grpSpMkLst>
            <pc:docMk/>
            <pc:sldMk cId="1312307644" sldId="2209"/>
            <ac:grpSpMk id="78" creationId="{7A8AB10E-1D3A-477C-BAF3-8016CAB4C02D}"/>
          </ac:grpSpMkLst>
        </pc:grpChg>
        <pc:grpChg chg="add mod">
          <ac:chgData name="Stefan Saroiu" userId="3fd66c69479db300" providerId="LiveId" clId="{649559F7-ED72-495B-9A93-6053379EE51C}" dt="2021-10-22T23:17:33.021" v="51"/>
          <ac:grpSpMkLst>
            <pc:docMk/>
            <pc:sldMk cId="1312307644" sldId="2209"/>
            <ac:grpSpMk id="89" creationId="{0B3E472B-B196-423E-8B69-9F3BA18951EB}"/>
          </ac:grpSpMkLst>
        </pc:grpChg>
        <pc:grpChg chg="mod">
          <ac:chgData name="Stefan Saroiu" userId="3fd66c69479db300" providerId="LiveId" clId="{649559F7-ED72-495B-9A93-6053379EE51C}" dt="2021-10-22T23:17:33.021" v="51"/>
          <ac:grpSpMkLst>
            <pc:docMk/>
            <pc:sldMk cId="1312307644" sldId="2209"/>
            <ac:grpSpMk id="90" creationId="{C584DAE4-8A94-4AC6-8D0B-79534DBD91CE}"/>
          </ac:grpSpMkLst>
        </pc:grpChg>
        <pc:grpChg chg="mod">
          <ac:chgData name="Stefan Saroiu" userId="3fd66c69479db300" providerId="LiveId" clId="{649559F7-ED72-495B-9A93-6053379EE51C}" dt="2021-10-22T23:17:33.021" v="51"/>
          <ac:grpSpMkLst>
            <pc:docMk/>
            <pc:sldMk cId="1312307644" sldId="2209"/>
            <ac:grpSpMk id="97" creationId="{EEDDF341-1069-40E1-906C-1CCBB199CE02}"/>
          </ac:grpSpMkLst>
        </pc:grpChg>
        <pc:grpChg chg="add mod">
          <ac:chgData name="Stefan Saroiu" userId="3fd66c69479db300" providerId="LiveId" clId="{649559F7-ED72-495B-9A93-6053379EE51C}" dt="2021-10-22T23:25:01.084" v="222" actId="1076"/>
          <ac:grpSpMkLst>
            <pc:docMk/>
            <pc:sldMk cId="1312307644" sldId="2209"/>
            <ac:grpSpMk id="100" creationId="{CA35D93E-80F7-4C8D-826B-6FABE26D4485}"/>
          </ac:grpSpMkLst>
        </pc:grpChg>
        <pc:grpChg chg="add del mod">
          <ac:chgData name="Stefan Saroiu" userId="3fd66c69479db300" providerId="LiveId" clId="{649559F7-ED72-495B-9A93-6053379EE51C}" dt="2021-10-22T23:28:04.172" v="257" actId="165"/>
          <ac:grpSpMkLst>
            <pc:docMk/>
            <pc:sldMk cId="1312307644" sldId="2209"/>
            <ac:grpSpMk id="105" creationId="{FD5B2B56-62B2-4085-A489-3CDAD9DF6E45}"/>
          </ac:grpSpMkLst>
        </pc:grpChg>
        <pc:cxnChg chg="mod">
          <ac:chgData name="Stefan Saroiu" userId="3fd66c69479db300" providerId="LiveId" clId="{649559F7-ED72-495B-9A93-6053379EE51C}" dt="2021-10-22T23:24:57.147" v="221"/>
          <ac:cxnSpMkLst>
            <pc:docMk/>
            <pc:sldMk cId="1312307644" sldId="2209"/>
            <ac:cxnSpMk id="101" creationId="{20B26B54-EAEC-4EDB-8C78-0FA79101E81C}"/>
          </ac:cxnSpMkLst>
        </pc:cxnChg>
        <pc:cxnChg chg="mod">
          <ac:chgData name="Stefan Saroiu" userId="3fd66c69479db300" providerId="LiveId" clId="{649559F7-ED72-495B-9A93-6053379EE51C}" dt="2021-10-22T23:24:57.147" v="221"/>
          <ac:cxnSpMkLst>
            <pc:docMk/>
            <pc:sldMk cId="1312307644" sldId="2209"/>
            <ac:cxnSpMk id="102" creationId="{17986352-5903-420B-B5B4-92369761C2EE}"/>
          </ac:cxnSpMkLst>
        </pc:cxnChg>
      </pc:sldChg>
      <pc:sldChg chg="addSp modSp mod modClrScheme chgLayout">
        <pc:chgData name="Stefan Saroiu" userId="3fd66c69479db300" providerId="LiveId" clId="{649559F7-ED72-495B-9A93-6053379EE51C}" dt="2021-10-27T19:53:01.846" v="1584" actId="20577"/>
        <pc:sldMkLst>
          <pc:docMk/>
          <pc:sldMk cId="1066379042" sldId="2210"/>
        </pc:sldMkLst>
        <pc:spChg chg="add mod ord">
          <ac:chgData name="Stefan Saroiu" userId="3fd66c69479db300" providerId="LiveId" clId="{649559F7-ED72-495B-9A93-6053379EE51C}" dt="2021-10-22T23:18:11.823" v="95" actId="20577"/>
          <ac:spMkLst>
            <pc:docMk/>
            <pc:sldMk cId="1066379042" sldId="2210"/>
            <ac:spMk id="2" creationId="{96BDA3C2-D319-48D1-96E1-9B154F653097}"/>
          </ac:spMkLst>
        </pc:spChg>
        <pc:spChg chg="add mod ord">
          <ac:chgData name="Stefan Saroiu" userId="3fd66c69479db300" providerId="LiveId" clId="{649559F7-ED72-495B-9A93-6053379EE51C}" dt="2021-10-22T23:57:39.094" v="1288" actId="20577"/>
          <ac:spMkLst>
            <pc:docMk/>
            <pc:sldMk cId="1066379042" sldId="2210"/>
            <ac:spMk id="3" creationId="{BBDAB7A9-2279-46D0-BD1C-1A2990A75DB9}"/>
          </ac:spMkLst>
        </pc:spChg>
        <pc:spChg chg="mod">
          <ac:chgData name="Stefan Saroiu" userId="3fd66c69479db300" providerId="LiveId" clId="{649559F7-ED72-495B-9A93-6053379EE51C}" dt="2021-10-27T19:53:01.846" v="1584" actId="20577"/>
          <ac:spMkLst>
            <pc:docMk/>
            <pc:sldMk cId="1066379042" sldId="2210"/>
            <ac:spMk id="4" creationId="{BE6E3D31-B48A-49BD-8B1D-9F3C7A1FB139}"/>
          </ac:spMkLst>
        </pc:spChg>
      </pc:sldChg>
      <pc:sldChg chg="addSp modSp mod">
        <pc:chgData name="Stefan Saroiu" userId="3fd66c69479db300" providerId="LiveId" clId="{649559F7-ED72-495B-9A93-6053379EE51C}" dt="2021-10-22T23:58:55.805" v="1384" actId="20577"/>
        <pc:sldMkLst>
          <pc:docMk/>
          <pc:sldMk cId="4070172870" sldId="2211"/>
        </pc:sldMkLst>
        <pc:spChg chg="add mod">
          <ac:chgData name="Stefan Saroiu" userId="3fd66c69479db300" providerId="LiveId" clId="{649559F7-ED72-495B-9A93-6053379EE51C}" dt="2021-10-22T23:18:43.391" v="138"/>
          <ac:spMkLst>
            <pc:docMk/>
            <pc:sldMk cId="4070172870" sldId="2211"/>
            <ac:spMk id="3" creationId="{8753FFAC-D34C-434B-816C-121CD510E514}"/>
          </ac:spMkLst>
        </pc:spChg>
        <pc:spChg chg="mod">
          <ac:chgData name="Stefan Saroiu" userId="3fd66c69479db300" providerId="LiveId" clId="{649559F7-ED72-495B-9A93-6053379EE51C}" dt="2021-10-22T23:58:08.284" v="1336" actId="20577"/>
          <ac:spMkLst>
            <pc:docMk/>
            <pc:sldMk cId="4070172870" sldId="2211"/>
            <ac:spMk id="4" creationId="{BE6E3D31-B48A-49BD-8B1D-9F3C7A1FB139}"/>
          </ac:spMkLst>
        </pc:spChg>
        <pc:spChg chg="add mod">
          <ac:chgData name="Stefan Saroiu" userId="3fd66c69479db300" providerId="LiveId" clId="{649559F7-ED72-495B-9A93-6053379EE51C}" dt="2021-10-22T23:58:55.805" v="1384" actId="20577"/>
          <ac:spMkLst>
            <pc:docMk/>
            <pc:sldMk cId="4070172870" sldId="2211"/>
            <ac:spMk id="5" creationId="{4EA19A19-34F8-4940-A47B-F1BE1C8D6166}"/>
          </ac:spMkLst>
        </pc:spChg>
      </pc:sldChg>
      <pc:sldChg chg="modSp mod">
        <pc:chgData name="Stefan Saroiu" userId="3fd66c69479db300" providerId="LiveId" clId="{649559F7-ED72-495B-9A93-6053379EE51C}" dt="2021-10-22T23:59:35.804" v="1430" actId="6549"/>
        <pc:sldMkLst>
          <pc:docMk/>
          <pc:sldMk cId="2211054164" sldId="2212"/>
        </pc:sldMkLst>
        <pc:spChg chg="mod">
          <ac:chgData name="Stefan Saroiu" userId="3fd66c69479db300" providerId="LiveId" clId="{649559F7-ED72-495B-9A93-6053379EE51C}" dt="2021-10-22T23:59:35.804" v="1430" actId="6549"/>
          <ac:spMkLst>
            <pc:docMk/>
            <pc:sldMk cId="2211054164" sldId="2212"/>
            <ac:spMk id="3" creationId="{88645D2D-7755-4DD3-AE13-5AF23438548D}"/>
          </ac:spMkLst>
        </pc:spChg>
        <pc:spChg chg="mod">
          <ac:chgData name="Stefan Saroiu" userId="3fd66c69479db300" providerId="LiveId" clId="{649559F7-ED72-495B-9A93-6053379EE51C}" dt="2021-10-22T23:59:12.480" v="1393" actId="20577"/>
          <ac:spMkLst>
            <pc:docMk/>
            <pc:sldMk cId="2211054164" sldId="2212"/>
            <ac:spMk id="5" creationId="{098B8C3F-4BE7-475C-B5B3-DF125A61B765}"/>
          </ac:spMkLst>
        </pc:spChg>
      </pc:sldChg>
      <pc:sldChg chg="modSp new mod">
        <pc:chgData name="Stefan Saroiu" userId="3fd66c69479db300" providerId="LiveId" clId="{649559F7-ED72-495B-9A93-6053379EE51C}" dt="2021-10-22T23:31:23.465" v="552" actId="20577"/>
        <pc:sldMkLst>
          <pc:docMk/>
          <pc:sldMk cId="2936813985" sldId="2213"/>
        </pc:sldMkLst>
        <pc:spChg chg="mod">
          <ac:chgData name="Stefan Saroiu" userId="3fd66c69479db300" providerId="LiveId" clId="{649559F7-ED72-495B-9A93-6053379EE51C}" dt="2021-10-22T23:30:58.765" v="546" actId="404"/>
          <ac:spMkLst>
            <pc:docMk/>
            <pc:sldMk cId="2936813985" sldId="2213"/>
            <ac:spMk id="2" creationId="{82779C48-53E6-4727-B5E1-B326A3E117B1}"/>
          </ac:spMkLst>
        </pc:spChg>
        <pc:spChg chg="mod">
          <ac:chgData name="Stefan Saroiu" userId="3fd66c69479db300" providerId="LiveId" clId="{649559F7-ED72-495B-9A93-6053379EE51C}" dt="2021-10-22T23:31:23.465" v="552" actId="20577"/>
          <ac:spMkLst>
            <pc:docMk/>
            <pc:sldMk cId="2936813985" sldId="2213"/>
            <ac:spMk id="3" creationId="{4F0BBD53-BEE7-4E74-81AC-32D6FF43D537}"/>
          </ac:spMkLst>
        </pc:spChg>
      </pc:sldChg>
      <pc:sldChg chg="addSp delSp modSp new mod modClrScheme modAnim chgLayout">
        <pc:chgData name="Stefan Saroiu" userId="3fd66c69479db300" providerId="LiveId" clId="{649559F7-ED72-495B-9A93-6053379EE51C}" dt="2021-10-23T00:01:51.449" v="1532" actId="1076"/>
        <pc:sldMkLst>
          <pc:docMk/>
          <pc:sldMk cId="2405917894" sldId="2214"/>
        </pc:sldMkLst>
        <pc:spChg chg="add mod">
          <ac:chgData name="Stefan Saroiu" userId="3fd66c69479db300" providerId="LiveId" clId="{649559F7-ED72-495B-9A93-6053379EE51C}" dt="2021-10-23T00:01:48.608" v="1531" actId="14100"/>
          <ac:spMkLst>
            <pc:docMk/>
            <pc:sldMk cId="2405917894" sldId="2214"/>
            <ac:spMk id="2" creationId="{9BECEB1E-1DCE-4F2B-9D20-A6B2029003F2}"/>
          </ac:spMkLst>
        </pc:spChg>
        <pc:spChg chg="add del mod ord">
          <ac:chgData name="Stefan Saroiu" userId="3fd66c69479db300" providerId="LiveId" clId="{649559F7-ED72-495B-9A93-6053379EE51C}" dt="2021-10-22T23:44:02.489" v="556" actId="700"/>
          <ac:spMkLst>
            <pc:docMk/>
            <pc:sldMk cId="2405917894" sldId="2214"/>
            <ac:spMk id="2" creationId="{AE9E79B4-FF67-431C-A3FB-036EE324D0D7}"/>
          </ac:spMkLst>
        </pc:spChg>
        <pc:spChg chg="add del">
          <ac:chgData name="Stefan Saroiu" userId="3fd66c69479db300" providerId="LiveId" clId="{649559F7-ED72-495B-9A93-6053379EE51C}" dt="2021-10-23T00:00:59.426" v="1451" actId="22"/>
          <ac:spMkLst>
            <pc:docMk/>
            <pc:sldMk cId="2405917894" sldId="2214"/>
            <ac:spMk id="3" creationId="{AD010850-8A60-45A9-9329-47EE2E514EFF}"/>
          </ac:spMkLst>
        </pc:spChg>
        <pc:spChg chg="add del mod">
          <ac:chgData name="Stefan Saroiu" userId="3fd66c69479db300" providerId="LiveId" clId="{649559F7-ED72-495B-9A93-6053379EE51C}" dt="2021-10-22T23:44:02.489" v="556" actId="700"/>
          <ac:spMkLst>
            <pc:docMk/>
            <pc:sldMk cId="2405917894" sldId="2214"/>
            <ac:spMk id="3" creationId="{CF5A3BFA-3BF4-463C-8537-3EE979D192B6}"/>
          </ac:spMkLst>
        </pc:spChg>
        <pc:spChg chg="add mod ord">
          <ac:chgData name="Stefan Saroiu" userId="3fd66c69479db300" providerId="LiveId" clId="{649559F7-ED72-495B-9A93-6053379EE51C}" dt="2021-10-22T23:46:27.606" v="655" actId="20577"/>
          <ac:spMkLst>
            <pc:docMk/>
            <pc:sldMk cId="2405917894" sldId="2214"/>
            <ac:spMk id="4" creationId="{8F248149-A3C2-41C2-8FA8-037CAC5F8174}"/>
          </ac:spMkLst>
        </pc:spChg>
        <pc:spChg chg="add mod">
          <ac:chgData name="Stefan Saroiu" userId="3fd66c69479db300" providerId="LiveId" clId="{649559F7-ED72-495B-9A93-6053379EE51C}" dt="2021-10-23T00:01:51.449" v="1532" actId="1076"/>
          <ac:spMkLst>
            <pc:docMk/>
            <pc:sldMk cId="2405917894" sldId="2214"/>
            <ac:spMk id="5" creationId="{E328E941-2943-4367-8CC5-154AE6B7FF7E}"/>
          </ac:spMkLst>
        </pc:spChg>
        <pc:spChg chg="add mod">
          <ac:chgData name="Stefan Saroiu" userId="3fd66c69479db300" providerId="LiveId" clId="{649559F7-ED72-495B-9A93-6053379EE51C}" dt="2021-10-23T00:01:44.812" v="1530" actId="14100"/>
          <ac:spMkLst>
            <pc:docMk/>
            <pc:sldMk cId="2405917894" sldId="2214"/>
            <ac:spMk id="7" creationId="{9BE1470C-AA46-4A3F-A2A1-12321D0A2D22}"/>
          </ac:spMkLst>
        </pc:spChg>
        <pc:spChg chg="add mod">
          <ac:chgData name="Stefan Saroiu" userId="3fd66c69479db300" providerId="LiveId" clId="{649559F7-ED72-495B-9A93-6053379EE51C}" dt="2021-10-23T00:01:44.812" v="1530" actId="14100"/>
          <ac:spMkLst>
            <pc:docMk/>
            <pc:sldMk cId="2405917894" sldId="2214"/>
            <ac:spMk id="14" creationId="{120DC613-EC96-4254-8C95-5FF8E97686A2}"/>
          </ac:spMkLst>
        </pc:spChg>
        <pc:spChg chg="add mod">
          <ac:chgData name="Stefan Saroiu" userId="3fd66c69479db300" providerId="LiveId" clId="{649559F7-ED72-495B-9A93-6053379EE51C}" dt="2021-10-23T00:01:21.077" v="1512" actId="1076"/>
          <ac:spMkLst>
            <pc:docMk/>
            <pc:sldMk cId="2405917894" sldId="2214"/>
            <ac:spMk id="15" creationId="{FB88B9FF-3527-4DF0-BCFF-77E16CBDA10E}"/>
          </ac:spMkLst>
        </pc:spChg>
        <pc:spChg chg="add del">
          <ac:chgData name="Stefan Saroiu" userId="3fd66c69479db300" providerId="LiveId" clId="{649559F7-ED72-495B-9A93-6053379EE51C}" dt="2021-10-22T23:47:20.077" v="751" actId="22"/>
          <ac:spMkLst>
            <pc:docMk/>
            <pc:sldMk cId="2405917894" sldId="2214"/>
            <ac:spMk id="17" creationId="{FCCBF287-131B-424E-9D46-E518C08E1F27}"/>
          </ac:spMkLst>
        </pc:spChg>
        <pc:spChg chg="add mod">
          <ac:chgData name="Stefan Saroiu" userId="3fd66c69479db300" providerId="LiveId" clId="{649559F7-ED72-495B-9A93-6053379EE51C}" dt="2021-10-23T00:01:44.812" v="1530" actId="14100"/>
          <ac:spMkLst>
            <pc:docMk/>
            <pc:sldMk cId="2405917894" sldId="2214"/>
            <ac:spMk id="21" creationId="{74951AA3-99CD-47AF-952C-CA1C72ADB1C7}"/>
          </ac:spMkLst>
        </pc:spChg>
        <pc:spChg chg="add mod">
          <ac:chgData name="Stefan Saroiu" userId="3fd66c69479db300" providerId="LiveId" clId="{649559F7-ED72-495B-9A93-6053379EE51C}" dt="2021-10-23T00:01:44.812" v="1530" actId="14100"/>
          <ac:spMkLst>
            <pc:docMk/>
            <pc:sldMk cId="2405917894" sldId="2214"/>
            <ac:spMk id="25" creationId="{36E27ACE-7305-439C-A6D6-94D4A3F9CADA}"/>
          </ac:spMkLst>
        </pc:spChg>
        <pc:spChg chg="add mod">
          <ac:chgData name="Stefan Saroiu" userId="3fd66c69479db300" providerId="LiveId" clId="{649559F7-ED72-495B-9A93-6053379EE51C}" dt="2021-10-23T00:01:44.812" v="1530" actId="14100"/>
          <ac:spMkLst>
            <pc:docMk/>
            <pc:sldMk cId="2405917894" sldId="2214"/>
            <ac:spMk id="29" creationId="{4B3C630A-E63F-4990-976C-58AE7F2605DB}"/>
          </ac:spMkLst>
        </pc:spChg>
        <pc:spChg chg="add mod">
          <ac:chgData name="Stefan Saroiu" userId="3fd66c69479db300" providerId="LiveId" clId="{649559F7-ED72-495B-9A93-6053379EE51C}" dt="2021-10-23T00:01:44.812" v="1530" actId="14100"/>
          <ac:spMkLst>
            <pc:docMk/>
            <pc:sldMk cId="2405917894" sldId="2214"/>
            <ac:spMk id="31" creationId="{7E1F5DD5-A1D1-44E5-95CC-0E9EDDD1DE90}"/>
          </ac:spMkLst>
        </pc:spChg>
        <pc:spChg chg="add mod">
          <ac:chgData name="Stefan Saroiu" userId="3fd66c69479db300" providerId="LiveId" clId="{649559F7-ED72-495B-9A93-6053379EE51C}" dt="2021-10-23T00:01:44.812" v="1530" actId="14100"/>
          <ac:spMkLst>
            <pc:docMk/>
            <pc:sldMk cId="2405917894" sldId="2214"/>
            <ac:spMk id="46" creationId="{9D686C9F-AE50-415A-AF3C-9C125FBABD7A}"/>
          </ac:spMkLst>
        </pc:spChg>
        <pc:spChg chg="add mod">
          <ac:chgData name="Stefan Saroiu" userId="3fd66c69479db300" providerId="LiveId" clId="{649559F7-ED72-495B-9A93-6053379EE51C}" dt="2021-10-22T23:50:29.556" v="1013" actId="1076"/>
          <ac:spMkLst>
            <pc:docMk/>
            <pc:sldMk cId="2405917894" sldId="2214"/>
            <ac:spMk id="48" creationId="{0E31C04E-6F6D-4AE5-B80B-FFCEF261E6B9}"/>
          </ac:spMkLst>
        </pc:spChg>
        <pc:spChg chg="add mod">
          <ac:chgData name="Stefan Saroiu" userId="3fd66c69479db300" providerId="LiveId" clId="{649559F7-ED72-495B-9A93-6053379EE51C}" dt="2021-10-23T00:01:44.812" v="1530" actId="14100"/>
          <ac:spMkLst>
            <pc:docMk/>
            <pc:sldMk cId="2405917894" sldId="2214"/>
            <ac:spMk id="49" creationId="{72A1D38A-2565-46F9-BC5A-61CE86A7FB10}"/>
          </ac:spMkLst>
        </pc:spChg>
        <pc:spChg chg="add mod">
          <ac:chgData name="Stefan Saroiu" userId="3fd66c69479db300" providerId="LiveId" clId="{649559F7-ED72-495B-9A93-6053379EE51C}" dt="2021-10-23T00:01:44.812" v="1530" actId="14100"/>
          <ac:spMkLst>
            <pc:docMk/>
            <pc:sldMk cId="2405917894" sldId="2214"/>
            <ac:spMk id="51" creationId="{93994BE1-4A22-4EF0-B367-D957C100E1A7}"/>
          </ac:spMkLst>
        </pc:spChg>
        <pc:spChg chg="add mod">
          <ac:chgData name="Stefan Saroiu" userId="3fd66c69479db300" providerId="LiveId" clId="{649559F7-ED72-495B-9A93-6053379EE51C}" dt="2021-10-23T00:01:44.812" v="1530" actId="14100"/>
          <ac:spMkLst>
            <pc:docMk/>
            <pc:sldMk cId="2405917894" sldId="2214"/>
            <ac:spMk id="53" creationId="{F9DABAD7-BFDF-4F6D-9386-652BAE9DFD07}"/>
          </ac:spMkLst>
        </pc:spChg>
        <pc:spChg chg="add mod">
          <ac:chgData name="Stefan Saroiu" userId="3fd66c69479db300" providerId="LiveId" clId="{649559F7-ED72-495B-9A93-6053379EE51C}" dt="2021-10-23T00:01:44.812" v="1530" actId="14100"/>
          <ac:spMkLst>
            <pc:docMk/>
            <pc:sldMk cId="2405917894" sldId="2214"/>
            <ac:spMk id="55" creationId="{F5C9128E-7AE7-498B-A239-0E12886B2475}"/>
          </ac:spMkLst>
        </pc:spChg>
        <pc:cxnChg chg="add mod">
          <ac:chgData name="Stefan Saroiu" userId="3fd66c69479db300" providerId="LiveId" clId="{649559F7-ED72-495B-9A93-6053379EE51C}" dt="2021-10-23T00:01:44.812" v="1530" actId="14100"/>
          <ac:cxnSpMkLst>
            <pc:docMk/>
            <pc:sldMk cId="2405917894" sldId="2214"/>
            <ac:cxnSpMk id="6" creationId="{309C0F7B-0325-4E2B-8BE4-A45F3DAED7AD}"/>
          </ac:cxnSpMkLst>
        </pc:cxnChg>
        <pc:cxnChg chg="add mod">
          <ac:chgData name="Stefan Saroiu" userId="3fd66c69479db300" providerId="LiveId" clId="{649559F7-ED72-495B-9A93-6053379EE51C}" dt="2021-10-23T00:01:44.812" v="1530" actId="14100"/>
          <ac:cxnSpMkLst>
            <pc:docMk/>
            <pc:sldMk cId="2405917894" sldId="2214"/>
            <ac:cxnSpMk id="12" creationId="{D29918B6-B0A9-4B8B-893F-58D72B184C07}"/>
          </ac:cxnSpMkLst>
        </pc:cxnChg>
        <pc:cxnChg chg="add mod">
          <ac:chgData name="Stefan Saroiu" userId="3fd66c69479db300" providerId="LiveId" clId="{649559F7-ED72-495B-9A93-6053379EE51C}" dt="2021-10-23T00:01:44.812" v="1530" actId="14100"/>
          <ac:cxnSpMkLst>
            <pc:docMk/>
            <pc:sldMk cId="2405917894" sldId="2214"/>
            <ac:cxnSpMk id="19" creationId="{75036FA7-5E71-4B00-8037-835689CD87C9}"/>
          </ac:cxnSpMkLst>
        </pc:cxnChg>
        <pc:cxnChg chg="add mod">
          <ac:chgData name="Stefan Saroiu" userId="3fd66c69479db300" providerId="LiveId" clId="{649559F7-ED72-495B-9A93-6053379EE51C}" dt="2021-10-23T00:01:44.812" v="1530" actId="14100"/>
          <ac:cxnSpMkLst>
            <pc:docMk/>
            <pc:sldMk cId="2405917894" sldId="2214"/>
            <ac:cxnSpMk id="23" creationId="{62818402-7711-468E-88F0-1567F6E0D379}"/>
          </ac:cxnSpMkLst>
        </pc:cxnChg>
        <pc:cxnChg chg="add mod">
          <ac:chgData name="Stefan Saroiu" userId="3fd66c69479db300" providerId="LiveId" clId="{649559F7-ED72-495B-9A93-6053379EE51C}" dt="2021-10-23T00:01:44.812" v="1530" actId="14100"/>
          <ac:cxnSpMkLst>
            <pc:docMk/>
            <pc:sldMk cId="2405917894" sldId="2214"/>
            <ac:cxnSpMk id="27" creationId="{CE65BCAA-60EC-437C-BD70-2E78FB1A863B}"/>
          </ac:cxnSpMkLst>
        </pc:cxnChg>
        <pc:cxnChg chg="add mod">
          <ac:chgData name="Stefan Saroiu" userId="3fd66c69479db300" providerId="LiveId" clId="{649559F7-ED72-495B-9A93-6053379EE51C}" dt="2021-10-23T00:01:44.812" v="1530" actId="14100"/>
          <ac:cxnSpMkLst>
            <pc:docMk/>
            <pc:sldMk cId="2405917894" sldId="2214"/>
            <ac:cxnSpMk id="33" creationId="{41A264CC-4C64-469F-893F-027924DAB476}"/>
          </ac:cxnSpMkLst>
        </pc:cxnChg>
        <pc:cxnChg chg="add mod">
          <ac:chgData name="Stefan Saroiu" userId="3fd66c69479db300" providerId="LiveId" clId="{649559F7-ED72-495B-9A93-6053379EE51C}" dt="2021-10-23T00:01:44.812" v="1530" actId="14100"/>
          <ac:cxnSpMkLst>
            <pc:docMk/>
            <pc:sldMk cId="2405917894" sldId="2214"/>
            <ac:cxnSpMk id="36" creationId="{CD048F9C-F9AE-499D-BD77-3D629796B04B}"/>
          </ac:cxnSpMkLst>
        </pc:cxnChg>
        <pc:cxnChg chg="add mod">
          <ac:chgData name="Stefan Saroiu" userId="3fd66c69479db300" providerId="LiveId" clId="{649559F7-ED72-495B-9A93-6053379EE51C}" dt="2021-10-22T23:49:41.170" v="996" actId="1036"/>
          <ac:cxnSpMkLst>
            <pc:docMk/>
            <pc:sldMk cId="2405917894" sldId="2214"/>
            <ac:cxnSpMk id="38" creationId="{C7A9C4DF-6A86-43E8-9B2C-241DA00E34D6}"/>
          </ac:cxnSpMkLst>
        </pc:cxnChg>
        <pc:cxnChg chg="add mod">
          <ac:chgData name="Stefan Saroiu" userId="3fd66c69479db300" providerId="LiveId" clId="{649559F7-ED72-495B-9A93-6053379EE51C}" dt="2021-10-22T23:49:41.170" v="996" actId="1036"/>
          <ac:cxnSpMkLst>
            <pc:docMk/>
            <pc:sldMk cId="2405917894" sldId="2214"/>
            <ac:cxnSpMk id="40" creationId="{5D756914-0EE5-49AB-9D2E-A93EB596504F}"/>
          </ac:cxnSpMkLst>
        </pc:cxnChg>
        <pc:cxnChg chg="add mod">
          <ac:chgData name="Stefan Saroiu" userId="3fd66c69479db300" providerId="LiveId" clId="{649559F7-ED72-495B-9A93-6053379EE51C}" dt="2021-10-23T00:01:44.812" v="1530" actId="14100"/>
          <ac:cxnSpMkLst>
            <pc:docMk/>
            <pc:sldMk cId="2405917894" sldId="2214"/>
            <ac:cxnSpMk id="42" creationId="{A4320A47-F013-4333-97D7-B98A5E115CC0}"/>
          </ac:cxnSpMkLst>
        </pc:cxnChg>
        <pc:cxnChg chg="add mod">
          <ac:chgData name="Stefan Saroiu" userId="3fd66c69479db300" providerId="LiveId" clId="{649559F7-ED72-495B-9A93-6053379EE51C}" dt="2021-10-22T23:50:11.178" v="1002" actId="1037"/>
          <ac:cxnSpMkLst>
            <pc:docMk/>
            <pc:sldMk cId="2405917894" sldId="2214"/>
            <ac:cxnSpMk id="44" creationId="{545FD053-14FA-49A9-A067-058EED70F9CE}"/>
          </ac:cxnSpMkLst>
        </pc:cxnChg>
      </pc:sldChg>
      <pc:sldChg chg="addSp delSp modSp new mod modClrScheme chgLayout">
        <pc:chgData name="Stefan Saroiu" userId="3fd66c69479db300" providerId="LiveId" clId="{649559F7-ED72-495B-9A93-6053379EE51C}" dt="2021-10-22T23:59:45.045" v="1444" actId="20577"/>
        <pc:sldMkLst>
          <pc:docMk/>
          <pc:sldMk cId="917901081" sldId="2215"/>
        </pc:sldMkLst>
        <pc:spChg chg="del mod ord">
          <ac:chgData name="Stefan Saroiu" userId="3fd66c69479db300" providerId="LiveId" clId="{649559F7-ED72-495B-9A93-6053379EE51C}" dt="2021-10-22T23:59:42.554" v="1432" actId="700"/>
          <ac:spMkLst>
            <pc:docMk/>
            <pc:sldMk cId="917901081" sldId="2215"/>
            <ac:spMk id="2" creationId="{D0B470E8-BB94-4692-AD00-FFEDA96DA4F2}"/>
          </ac:spMkLst>
        </pc:spChg>
        <pc:spChg chg="del mod ord">
          <ac:chgData name="Stefan Saroiu" userId="3fd66c69479db300" providerId="LiveId" clId="{649559F7-ED72-495B-9A93-6053379EE51C}" dt="2021-10-22T23:59:42.554" v="1432" actId="700"/>
          <ac:spMkLst>
            <pc:docMk/>
            <pc:sldMk cId="917901081" sldId="2215"/>
            <ac:spMk id="3" creationId="{D76A83FF-64A5-41DC-BFB3-6EEAAC2F1A30}"/>
          </ac:spMkLst>
        </pc:spChg>
        <pc:spChg chg="add mod ord">
          <ac:chgData name="Stefan Saroiu" userId="3fd66c69479db300" providerId="LiveId" clId="{649559F7-ED72-495B-9A93-6053379EE51C}" dt="2021-10-22T23:59:45.045" v="1444" actId="20577"/>
          <ac:spMkLst>
            <pc:docMk/>
            <pc:sldMk cId="917901081" sldId="2215"/>
            <ac:spMk id="4" creationId="{3B6C9180-60B0-470B-9B4C-2645F30916AB}"/>
          </ac:spMkLst>
        </pc:spChg>
        <pc:spChg chg="add mod ord">
          <ac:chgData name="Stefan Saroiu" userId="3fd66c69479db300" providerId="LiveId" clId="{649559F7-ED72-495B-9A93-6053379EE51C}" dt="2021-10-22T23:59:42.554" v="1432" actId="700"/>
          <ac:spMkLst>
            <pc:docMk/>
            <pc:sldMk cId="917901081" sldId="2215"/>
            <ac:spMk id="5" creationId="{5D8EBEA2-9AC9-4926-AF5E-935A5405DB48}"/>
          </ac:spMkLst>
        </pc:spChg>
      </pc:sldChg>
      <pc:sldChg chg="add">
        <pc:chgData name="Stefan Saroiu" userId="3fd66c69479db300" providerId="LiveId" clId="{649559F7-ED72-495B-9A93-6053379EE51C}" dt="2021-10-27T19:43:14.943" v="1533"/>
        <pc:sldMkLst>
          <pc:docMk/>
          <pc:sldMk cId="3752428764" sldId="2216"/>
        </pc:sldMkLst>
      </pc:sldChg>
      <pc:sldChg chg="add">
        <pc:chgData name="Stefan Saroiu" userId="3fd66c69479db300" providerId="LiveId" clId="{649559F7-ED72-495B-9A93-6053379EE51C}" dt="2021-10-27T19:54:00.308" v="1585"/>
        <pc:sldMkLst>
          <pc:docMk/>
          <pc:sldMk cId="3592680080" sldId="221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AB929-2933-4BD4-B2F6-C9F21B4FF619}" type="datetimeFigureOut">
              <a:rPr lang="en-US"/>
              <a:t>7/27/2022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392FD3-C20F-45D2-9D6B-68B6690F65CE}" type="slidenum">
              <a:rPr lang="en-US"/>
              <a:t>‹#›</a:t>
            </a:fld>
            <a:endParaRPr lang="en-US"/>
          </a:p>
        </p:txBody>
      </p:sp>
    </p:spTree>
    <p:extLst>
      <p:ext uri="{BB962C8B-B14F-4D97-AF65-F5344CB8AC3E}">
        <p14:creationId xmlns:p14="http://schemas.microsoft.com/office/powerpoint/2010/main" val="3461315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a:t>
            </a:r>
          </a:p>
          <a:p>
            <a:endParaRPr lang="en-US" dirty="0"/>
          </a:p>
          <a:p>
            <a:r>
              <a:rPr lang="en-US" dirty="0"/>
              <a:t>Row-sampling is a simple, practical and strong form of Rowhammer defense but only if properly configured. We wanted to build such a defense. When we looked at the literature, we did not find a recipe on how to configure our defense. We decided to build such a recipe and share it with the rest of the community. All our code is open-sourced on GitHub</a:t>
            </a:r>
          </a:p>
          <a:p>
            <a:endParaRPr lang="en-US" dirty="0"/>
          </a:p>
          <a:p>
            <a:r>
              <a:rPr lang="en-US" dirty="0"/>
              <a:t>My name is Stefan Saroiu and I am a researcher with Microsoft. This is joint work with my colleague Alec Wolman.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I begin, I would like to make two quick points. First, throughout my presentation, I will sometimes use RH to abbreviate the word Rowhammer. And second,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&lt;click&gt;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will assume you are familiar with DRAM and Rowhammer. Unfortunately, I will not present these in my talk due to time reasons. If you are unfamiliar with DRAM or with Rowhammer, you can find many presentations online on these topics. We have our own presentation that goes in much more depth. </a:t>
            </a:r>
          </a:p>
          <a:p>
            <a:endParaRPr lang="en-US" dirty="0"/>
          </a:p>
        </p:txBody>
      </p:sp>
      <p:sp>
        <p:nvSpPr>
          <p:cNvPr id="4" name="Slide Number Placeholder 3"/>
          <p:cNvSpPr>
            <a:spLocks noGrp="1"/>
          </p:cNvSpPr>
          <p:nvPr>
            <p:ph type="sldNum" sz="quarter" idx="5"/>
          </p:nvPr>
        </p:nvSpPr>
        <p:spPr/>
        <p:txBody>
          <a:bodyPr/>
          <a:lstStyle/>
          <a:p>
            <a:fld id="{08392FD3-C20F-45D2-9D6B-68B6690F65CE}" type="slidenum">
              <a:rPr lang="en-US" smtClean="0"/>
              <a:t>1</a:t>
            </a:fld>
            <a:endParaRPr lang="en-US"/>
          </a:p>
        </p:txBody>
      </p:sp>
    </p:spTree>
    <p:extLst>
      <p:ext uri="{BB962C8B-B14F-4D97-AF65-F5344CB8AC3E}">
        <p14:creationId xmlns:p14="http://schemas.microsoft.com/office/powerpoint/2010/main" val="300095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NimbusRomNo9L-Regu"/>
              </a:rPr>
              <a:t>Row-Sampling-based Rowhammer defenses are one of the oldest and simplest classes of defense techniques suitable for a memory controller. Here, on the slide, on the left I have a simple diagram of a server equipped with multiple cores, a cache hierarchy, and multiple memory controllers. </a:t>
            </a:r>
          </a:p>
          <a:p>
            <a:pPr algn="l"/>
            <a:endParaRPr lang="en-US" sz="1800" b="0" i="0" u="none" strike="noStrike" baseline="0" dirty="0">
              <a:solidFill>
                <a:srgbClr val="000000"/>
              </a:solidFill>
              <a:latin typeface="NimbusRomNo9L-Regu"/>
            </a:endParaRPr>
          </a:p>
          <a:p>
            <a:pPr algn="l"/>
            <a:r>
              <a:rPr lang="en-US" sz="1800" b="0" i="0" u="none" strike="noStrike" baseline="0" dirty="0">
                <a:solidFill>
                  <a:srgbClr val="000000"/>
                </a:solidFill>
                <a:latin typeface="NimbusRomNo9L-Regu"/>
              </a:rPr>
              <a:t>On each row activate, the corresponding memory controller flips a biased coin. With a low probability </a:t>
            </a:r>
            <a:r>
              <a:rPr lang="en-US" sz="1800" b="0" i="0" u="none" strike="noStrike" baseline="0" dirty="0">
                <a:solidFill>
                  <a:srgbClr val="000000"/>
                </a:solidFill>
                <a:latin typeface="CMMI10"/>
              </a:rPr>
              <a:t>p </a:t>
            </a:r>
            <a:r>
              <a:rPr lang="en-US" sz="1800" b="0" i="0" u="none" strike="noStrike" baseline="0" dirty="0">
                <a:solidFill>
                  <a:srgbClr val="000000"/>
                </a:solidFill>
                <a:latin typeface="NimbusRomNo9L-Regu"/>
              </a:rPr>
              <a:t>(</a:t>
            </a:r>
            <a:r>
              <a:rPr lang="en-US" sz="1800" b="0" i="0" u="none" strike="noStrike" baseline="0" dirty="0">
                <a:solidFill>
                  <a:srgbClr val="000000"/>
                </a:solidFill>
                <a:latin typeface="CMMI10"/>
              </a:rPr>
              <a:t>p is much lower than </a:t>
            </a:r>
            <a:r>
              <a:rPr lang="en-US" sz="1800" b="0" i="0" u="none" strike="noStrike" baseline="0" dirty="0">
                <a:solidFill>
                  <a:srgbClr val="000000"/>
                </a:solidFill>
                <a:latin typeface="CMR10"/>
              </a:rPr>
              <a:t>1</a:t>
            </a:r>
            <a:r>
              <a:rPr lang="en-US" sz="1800" b="0" i="0" u="none" strike="noStrike" baseline="0" dirty="0">
                <a:solidFill>
                  <a:srgbClr val="000000"/>
                </a:solidFill>
                <a:latin typeface="NimbusRomNo9L-Regu"/>
              </a:rPr>
              <a:t>), the row address is </a:t>
            </a:r>
            <a:r>
              <a:rPr lang="en-US" sz="1800" b="0" i="0" u="none" strike="noStrike" baseline="0" dirty="0">
                <a:solidFill>
                  <a:srgbClr val="000000"/>
                </a:solidFill>
                <a:latin typeface="NimbusRomNo9L-ReguItal"/>
              </a:rPr>
              <a:t>sampled, </a:t>
            </a:r>
            <a:r>
              <a:rPr lang="en-US" sz="1800" b="0" i="0" u="none" strike="noStrike" baseline="0" dirty="0">
                <a:solidFill>
                  <a:srgbClr val="000000"/>
                </a:solidFill>
                <a:latin typeface="NimbusRomNo9L-Regu"/>
              </a:rPr>
              <a:t>and the row is treated as if it is an aggressor row. </a:t>
            </a:r>
          </a:p>
          <a:p>
            <a:pPr algn="l"/>
            <a:r>
              <a:rPr lang="en-US" sz="1800" b="0" i="0" u="none" strike="noStrike" baseline="0" dirty="0">
                <a:solidFill>
                  <a:srgbClr val="000000"/>
                </a:solidFill>
                <a:latin typeface="NimbusRomNo9L-Regu"/>
              </a:rPr>
              <a:t>&lt;click&gt;</a:t>
            </a:r>
          </a:p>
          <a:p>
            <a:pPr algn="l"/>
            <a:r>
              <a:rPr lang="en-US" sz="1800" b="0" i="0" u="none" strike="noStrike" baseline="0" dirty="0">
                <a:solidFill>
                  <a:srgbClr val="000000"/>
                </a:solidFill>
                <a:latin typeface="NimbusRomNo9L-Regu"/>
              </a:rPr>
              <a:t>The memory controller performs a mitigative action such as refreshing the corresponding victim rows. A sufficiently high sampling rate </a:t>
            </a:r>
            <a:r>
              <a:rPr lang="en-US" sz="1800" b="0" i="0" u="none" strike="noStrike" baseline="0" dirty="0">
                <a:solidFill>
                  <a:srgbClr val="000000"/>
                </a:solidFill>
                <a:latin typeface="CMMI10"/>
              </a:rPr>
              <a:t>p </a:t>
            </a:r>
            <a:r>
              <a:rPr lang="en-US" sz="1800" b="0" i="0" u="none" strike="noStrike" baseline="0" dirty="0">
                <a:solidFill>
                  <a:srgbClr val="000000"/>
                </a:solidFill>
                <a:latin typeface="NimbusRomNo9L-Regu"/>
              </a:rPr>
              <a:t>thwarts a Rowhammer attack because it ensures that an aggressor row cannot escape being</a:t>
            </a:r>
          </a:p>
          <a:p>
            <a:pPr algn="l"/>
            <a:r>
              <a:rPr lang="en-US" sz="1800" b="0" i="0" u="none" strike="noStrike" baseline="0" dirty="0">
                <a:solidFill>
                  <a:srgbClr val="000000"/>
                </a:solidFill>
                <a:latin typeface="NimbusRomNo9L-Regu"/>
              </a:rPr>
              <a:t>sampled with very high probability. </a:t>
            </a:r>
          </a:p>
          <a:p>
            <a:pPr algn="l"/>
            <a:endParaRPr lang="en-US" sz="1800" b="0" i="0" u="none" strike="noStrike" baseline="0" dirty="0">
              <a:solidFill>
                <a:srgbClr val="000000"/>
              </a:solidFill>
              <a:latin typeface="NimbusRomNo9L-Regu"/>
            </a:endParaRPr>
          </a:p>
          <a:p>
            <a:pPr algn="l"/>
            <a:r>
              <a:rPr lang="en-US" sz="1800" b="0" i="0" u="none" strike="noStrike" baseline="0" dirty="0">
                <a:solidFill>
                  <a:srgbClr val="000000"/>
                </a:solidFill>
                <a:latin typeface="NimbusRomNo9L-Regu"/>
              </a:rPr>
              <a:t>&lt;click&gt;</a:t>
            </a:r>
          </a:p>
          <a:p>
            <a:pPr algn="l"/>
            <a:endParaRPr lang="en-US" sz="1800" b="0" i="0" u="none" strike="noStrike" baseline="0" dirty="0">
              <a:solidFill>
                <a:srgbClr val="000000"/>
              </a:solidFill>
              <a:latin typeface="NimbusRomNo9L-Regu"/>
            </a:endParaRPr>
          </a:p>
          <a:p>
            <a:pPr algn="l"/>
            <a:r>
              <a:rPr lang="en-US" sz="1800" b="0" i="0" u="none" strike="noStrike" baseline="0" dirty="0">
                <a:solidFill>
                  <a:srgbClr val="000000"/>
                </a:solidFill>
                <a:latin typeface="NimbusRomNo9L-Regu"/>
              </a:rPr>
              <a:t>Some of the earliest papers on Rowhammer introduced variants of sampling-based defenses under the names of “Probabilistic Adjacent Row</a:t>
            </a:r>
          </a:p>
          <a:p>
            <a:pPr algn="l"/>
            <a:r>
              <a:rPr lang="en-US" sz="1800" b="0" i="0" u="none" strike="noStrike" baseline="0" dirty="0">
                <a:solidFill>
                  <a:srgbClr val="000000"/>
                </a:solidFill>
                <a:latin typeface="NimbusRomNo9L-Regu"/>
              </a:rPr>
              <a:t>Activation” (PARA)” and “Probabilistic Row Activation” (PRA). There are a variety of similar schemes in the literature that are variants of this idea: sample a row, declare it an aggressor row, and perform a mitigation. </a:t>
            </a:r>
            <a:endParaRPr lang="en-US" dirty="0"/>
          </a:p>
        </p:txBody>
      </p:sp>
      <p:sp>
        <p:nvSpPr>
          <p:cNvPr id="4" name="Slide Number Placeholder 3"/>
          <p:cNvSpPr>
            <a:spLocks noGrp="1"/>
          </p:cNvSpPr>
          <p:nvPr>
            <p:ph type="sldNum" sz="quarter" idx="5"/>
          </p:nvPr>
        </p:nvSpPr>
        <p:spPr/>
        <p:txBody>
          <a:bodyPr/>
          <a:lstStyle/>
          <a:p>
            <a:fld id="{08392FD3-C20F-45D2-9D6B-68B6690F65CE}" type="slidenum">
              <a:rPr lang="en-US" smtClean="0"/>
              <a:t>2</a:t>
            </a:fld>
            <a:endParaRPr lang="en-US"/>
          </a:p>
        </p:txBody>
      </p:sp>
    </p:spTree>
    <p:extLst>
      <p:ext uri="{BB962C8B-B14F-4D97-AF65-F5344CB8AC3E}">
        <p14:creationId xmlns:p14="http://schemas.microsoft.com/office/powerpoint/2010/main" val="652598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800" b="0" i="0" u="none" strike="noStrike" baseline="0" dirty="0">
                <a:solidFill>
                  <a:srgbClr val="000000"/>
                </a:solidFill>
                <a:latin typeface="NimbusRomNo9L-Regu"/>
              </a:rPr>
              <a:t>Row-Sampling’s main benefit lies in its simplicity. An implementation need not maintain any state. This is in stark contrast with other forms of Rowhammer defenses that need to store, lookup, and maintain large tables of rows that are tracked, remapped, or swapped. Also, row sampling is very effective if properly configured</a:t>
            </a:r>
          </a:p>
          <a:p>
            <a:pPr algn="l"/>
            <a:endParaRPr lang="en-US" sz="2800" b="0" i="0" u="none" strike="noStrike" baseline="0" dirty="0">
              <a:solidFill>
                <a:srgbClr val="000000"/>
              </a:solidFill>
              <a:latin typeface="NimbusRomNo9L-Regu"/>
            </a:endParaRPr>
          </a:p>
          <a:p>
            <a:pPr algn="l"/>
            <a:r>
              <a:rPr lang="en-US" sz="2800" b="0" i="0" u="none" strike="noStrike" baseline="0" dirty="0">
                <a:solidFill>
                  <a:srgbClr val="000000"/>
                </a:solidFill>
                <a:latin typeface="NimbusRomNo9L-Regu"/>
              </a:rPr>
              <a:t>&lt;click&gt;</a:t>
            </a:r>
          </a:p>
          <a:p>
            <a:pPr algn="l"/>
            <a:endParaRPr lang="en-US" sz="2800" b="0" i="0" u="none" strike="noStrike" baseline="0" dirty="0">
              <a:solidFill>
                <a:srgbClr val="000000"/>
              </a:solidFill>
              <a:latin typeface="NimbusRomNo9L-Regu"/>
            </a:endParaRPr>
          </a:p>
          <a:p>
            <a:pPr algn="l"/>
            <a:r>
              <a:rPr lang="en-US" sz="2800" b="0" i="0" u="none" strike="noStrike" baseline="0" dirty="0">
                <a:solidFill>
                  <a:srgbClr val="000000"/>
                </a:solidFill>
                <a:latin typeface="NimbusRomNo9L-Regu"/>
              </a:rPr>
              <a:t>Given that Rowhammer defenses remain largely based on security by obscurity, we expect to see a resurgence </a:t>
            </a:r>
            <a:r>
              <a:rPr lang="en-US" sz="2800" b="0" i="0" u="none" strike="noStrike" baseline="0">
                <a:solidFill>
                  <a:srgbClr val="000000"/>
                </a:solidFill>
                <a:latin typeface="NimbusRomNo9L-Regu"/>
              </a:rPr>
              <a:t>of row-sampling </a:t>
            </a:r>
            <a:r>
              <a:rPr lang="en-US" sz="2800" b="0" i="0" u="none" strike="noStrike" baseline="0" dirty="0">
                <a:solidFill>
                  <a:srgbClr val="000000"/>
                </a:solidFill>
                <a:latin typeface="NimbusRomNo9L-Regu"/>
              </a:rPr>
              <a:t>schemes deployed in modern CPUs.</a:t>
            </a:r>
          </a:p>
          <a:p>
            <a:pPr algn="l"/>
            <a:endParaRPr lang="en-US" sz="2800" b="0" i="0" u="none" strike="noStrike" baseline="0" dirty="0">
              <a:solidFill>
                <a:srgbClr val="000000"/>
              </a:solidFill>
              <a:latin typeface="NimbusRomNo9L-Regu"/>
            </a:endParaRPr>
          </a:p>
          <a:p>
            <a:pPr algn="l"/>
            <a:r>
              <a:rPr lang="en-US" sz="1800" b="0" i="0" u="none" strike="noStrike" baseline="0" dirty="0">
                <a:latin typeface="NimbusRomNo9L-Regu"/>
              </a:rPr>
              <a:t>An important question thus becomes: to what value should the sampling rate be set to provide an adequate level of defense? Answering this question must be</a:t>
            </a:r>
          </a:p>
          <a:p>
            <a:pPr algn="l"/>
            <a:r>
              <a:rPr lang="en-US" sz="1800" b="0" i="0" u="none" strike="noStrike" baseline="0" dirty="0">
                <a:latin typeface="NimbusRomNo9L-Regu"/>
              </a:rPr>
              <a:t>done holistically for an entire system throughout its lifetime (rather than for a single bank or a single refresh window only) and must make realistic assumptions.</a:t>
            </a:r>
          </a:p>
          <a:p>
            <a:pPr algn="l"/>
            <a:endParaRPr lang="en-US" sz="1800" b="0" i="0" u="none" strike="noStrike" baseline="0" dirty="0">
              <a:solidFill>
                <a:srgbClr val="000000"/>
              </a:solidFill>
              <a:latin typeface="NimbusRomNo9L-Regu"/>
            </a:endParaRPr>
          </a:p>
          <a:p>
            <a:pPr algn="l"/>
            <a:r>
              <a:rPr lang="en-US" sz="4000" b="0" i="0" u="none" strike="noStrike" baseline="0" dirty="0">
                <a:solidFill>
                  <a:srgbClr val="000000"/>
                </a:solidFill>
                <a:latin typeface="NimbusRomNo9L-Regu"/>
              </a:rPr>
              <a:t>&lt;click&gt;</a:t>
            </a:r>
          </a:p>
          <a:p>
            <a:pPr algn="l"/>
            <a:endParaRPr lang="en-US" sz="4000" b="0" i="0" u="none" strike="noStrike" baseline="0" dirty="0">
              <a:solidFill>
                <a:srgbClr val="000000"/>
              </a:solidFill>
              <a:latin typeface="NimbusRomNo9L-Regu"/>
            </a:endParaRPr>
          </a:p>
          <a:p>
            <a:pPr algn="l"/>
            <a:r>
              <a:rPr lang="en-US" sz="4000" b="0" i="0" u="none" strike="noStrike" baseline="0" dirty="0">
                <a:solidFill>
                  <a:srgbClr val="000000"/>
                </a:solidFill>
                <a:latin typeface="NimbusRomNo9L-Regu"/>
              </a:rPr>
              <a:t>Unfortunately, previous work does not thoroughly answer this question. </a:t>
            </a:r>
            <a:r>
              <a:rPr lang="en-US" sz="1800" b="0" i="0" u="none" strike="noStrike" baseline="0" dirty="0">
                <a:latin typeface="NimbusRomNo9L-Regu"/>
              </a:rPr>
              <a:t>The absence of a rigorously-analyzed formula for setting </a:t>
            </a:r>
            <a:r>
              <a:rPr lang="en-US" sz="1800" b="0" i="0" u="none" strike="noStrike" baseline="0" dirty="0">
                <a:latin typeface="CMMI10"/>
              </a:rPr>
              <a:t>p </a:t>
            </a:r>
            <a:r>
              <a:rPr lang="en-US" sz="1800" b="0" i="0" u="none" strike="noStrike" baseline="0" dirty="0">
                <a:latin typeface="NimbusRomNo9L-Regu"/>
              </a:rPr>
              <a:t>is dangerous. A mis-configured Row-Sampling implementation could leave a system vulnerable. Catching such misconfigurations by testing is difficult. With today’s memory controllers, the only way to detect that an aggressor row has escaped sampling (i.e., a Row-Sampling mis-configuration) is by observing bit flips in DRAM.</a:t>
            </a:r>
            <a:endParaRPr lang="en-US" sz="2800" b="0" i="0" u="none" strike="noStrike" baseline="0" dirty="0">
              <a:solidFill>
                <a:srgbClr val="000000"/>
              </a:solidFill>
              <a:latin typeface="NimbusRomNo9L-Regu"/>
            </a:endParaRPr>
          </a:p>
        </p:txBody>
      </p:sp>
      <p:sp>
        <p:nvSpPr>
          <p:cNvPr id="4" name="Slide Number Placeholder 3"/>
          <p:cNvSpPr>
            <a:spLocks noGrp="1"/>
          </p:cNvSpPr>
          <p:nvPr>
            <p:ph type="sldNum" sz="quarter" idx="5"/>
          </p:nvPr>
        </p:nvSpPr>
        <p:spPr/>
        <p:txBody>
          <a:bodyPr/>
          <a:lstStyle/>
          <a:p>
            <a:fld id="{08392FD3-C20F-45D2-9D6B-68B6690F65CE}" type="slidenum">
              <a:rPr lang="en-US" smtClean="0"/>
              <a:t>3</a:t>
            </a:fld>
            <a:endParaRPr lang="en-US"/>
          </a:p>
        </p:txBody>
      </p:sp>
    </p:spTree>
    <p:extLst>
      <p:ext uri="{BB962C8B-B14F-4D97-AF65-F5344CB8AC3E}">
        <p14:creationId xmlns:p14="http://schemas.microsoft.com/office/powerpoint/2010/main" val="1248979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Rowhammer defenses assume a simple and uniform DRAM model. We will use the same uniform DRAM model in our work. Let me describe it.</a:t>
            </a:r>
          </a:p>
          <a:p>
            <a:endParaRPr lang="en-US" dirty="0"/>
          </a:p>
          <a:p>
            <a:r>
              <a:rPr lang="en-US" dirty="0"/>
              <a:t>Here I’m showing a pictorial representation of DRAM in which we are activating an aggressor row. </a:t>
            </a:r>
          </a:p>
          <a:p>
            <a:endParaRPr lang="en-US" dirty="0"/>
          </a:p>
          <a:p>
            <a:r>
              <a:rPr lang="en-US" dirty="0"/>
              <a:t>&lt;click&gt;</a:t>
            </a:r>
          </a:p>
          <a:p>
            <a:endParaRPr lang="en-US" dirty="0"/>
          </a:p>
          <a:p>
            <a:r>
              <a:rPr lang="en-US" dirty="0"/>
              <a:t>Once we activate the row a sufficient number of times, bit flips will occur on victim row. This attack is known as a single-sided attack because there is just one aggressor row activated continuously.</a:t>
            </a:r>
          </a:p>
          <a:p>
            <a:endParaRPr lang="en-US" dirty="0"/>
          </a:p>
          <a:p>
            <a:r>
              <a:rPr lang="en-US" dirty="0"/>
              <a:t>&lt;click&gt;</a:t>
            </a:r>
          </a:p>
          <a:p>
            <a:endParaRPr lang="en-US" dirty="0"/>
          </a:p>
          <a:p>
            <a:r>
              <a:rPr lang="en-US" dirty="0"/>
              <a:t>To recap: the attack is successful only if when the number of row activations of the aggressor row reaches some threshold within a refresh window. We’ll call this threshold a </a:t>
            </a:r>
            <a:r>
              <a:rPr lang="en-US" dirty="0" err="1"/>
              <a:t>rowhammer</a:t>
            </a:r>
            <a:r>
              <a:rPr lang="en-US" dirty="0"/>
              <a:t> threshold. </a:t>
            </a:r>
          </a:p>
          <a:p>
            <a:endParaRPr lang="en-US" dirty="0"/>
          </a:p>
          <a:p>
            <a:r>
              <a:rPr lang="en-US" dirty="0"/>
              <a:t>Second, all DRAM rows are identical. Any row can become an aggressor row. If any row is activate more than the RH threshold, then the attack succeeds. </a:t>
            </a:r>
            <a:br>
              <a:rPr lang="en-US" dirty="0"/>
            </a:br>
            <a:br>
              <a:rPr lang="en-US" dirty="0"/>
            </a:br>
            <a:r>
              <a:rPr lang="en-US" dirty="0"/>
              <a:t>Third, victim rows are rows within a blast radius of an aggressor row. In our example BR, or blast radius is 2. All rows have the same blast radius in our synthetic model.</a:t>
            </a:r>
          </a:p>
        </p:txBody>
      </p:sp>
      <p:sp>
        <p:nvSpPr>
          <p:cNvPr id="4" name="Slide Number Placeholder 3"/>
          <p:cNvSpPr>
            <a:spLocks noGrp="1"/>
          </p:cNvSpPr>
          <p:nvPr>
            <p:ph type="sldNum" sz="quarter" idx="5"/>
          </p:nvPr>
        </p:nvSpPr>
        <p:spPr/>
        <p:txBody>
          <a:bodyPr/>
          <a:lstStyle/>
          <a:p>
            <a:fld id="{08392FD3-C20F-45D2-9D6B-68B6690F65CE}" type="slidenum">
              <a:rPr lang="en-US" smtClean="0"/>
              <a:t>5</a:t>
            </a:fld>
            <a:endParaRPr lang="en-US"/>
          </a:p>
        </p:txBody>
      </p:sp>
    </p:spTree>
    <p:extLst>
      <p:ext uri="{BB962C8B-B14F-4D97-AF65-F5344CB8AC3E}">
        <p14:creationId xmlns:p14="http://schemas.microsoft.com/office/powerpoint/2010/main" val="676057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NimbusRomNo9L-Regu"/>
              </a:rPr>
              <a:t>&lt;click&gt;</a:t>
            </a:r>
          </a:p>
          <a:p>
            <a:pPr algn="l"/>
            <a:endParaRPr lang="en-US" sz="1800" b="0" i="0" u="none" strike="noStrike" baseline="0" dirty="0">
              <a:solidFill>
                <a:srgbClr val="000000"/>
              </a:solidFill>
              <a:latin typeface="NimbusRomNo9L-Regu"/>
            </a:endParaRPr>
          </a:p>
          <a:p>
            <a:pPr algn="l"/>
            <a:r>
              <a:rPr lang="en-US" sz="1800" b="0" i="0" u="none" strike="noStrike" baseline="0" dirty="0">
                <a:solidFill>
                  <a:srgbClr val="000000"/>
                </a:solidFill>
                <a:latin typeface="NimbusRomNo9L-Regu"/>
              </a:rPr>
              <a:t>Earlier Row-Sampling schemes assumed that the remedy used by the memory controller is to activate victim rows. Unfortunately, internal DRAM row topology remains a closely-guarded secret by DRAM vendors [</a:t>
            </a:r>
            <a:r>
              <a:rPr lang="en-US" sz="1800" b="0" i="0" u="none" strike="noStrike" baseline="0" dirty="0">
                <a:solidFill>
                  <a:srgbClr val="0000FF"/>
                </a:solidFill>
                <a:latin typeface="NimbusRomNo9L-Regu"/>
              </a:rPr>
              <a:t>29</a:t>
            </a:r>
            <a:r>
              <a:rPr lang="en-US" sz="1800" b="0" i="0" u="none" strike="noStrike" baseline="0" dirty="0">
                <a:solidFill>
                  <a:srgbClr val="000000"/>
                </a:solidFill>
                <a:latin typeface="NimbusRomNo9L-Regu"/>
              </a:rPr>
              <a:t>]. This leaves the memory controller unable to identify those victim rows affected by a specific aggressor row. </a:t>
            </a:r>
          </a:p>
          <a:p>
            <a:pPr algn="l"/>
            <a:endParaRPr lang="en-US" sz="1800" b="0" i="0" u="none" strike="noStrike" baseline="0" dirty="0">
              <a:solidFill>
                <a:srgbClr val="000000"/>
              </a:solidFill>
              <a:latin typeface="NimbusRomNo9L-Regu"/>
            </a:endParaRPr>
          </a:p>
          <a:p>
            <a:pPr algn="l"/>
            <a:r>
              <a:rPr lang="en-US" sz="1800" b="0" i="0" u="none" strike="noStrike" baseline="0" dirty="0">
                <a:solidFill>
                  <a:srgbClr val="000000"/>
                </a:solidFill>
                <a:latin typeface="NimbusRomNo9L-Regu"/>
              </a:rPr>
              <a:t>As an alternative, researchers have proposed the addition of a new DRAM command called Nearby Row Refresh (NRR). When it detects an aggressor row, the</a:t>
            </a:r>
          </a:p>
          <a:p>
            <a:pPr algn="l"/>
            <a:r>
              <a:rPr lang="en-US" sz="1800" b="0" i="0" u="none" strike="noStrike" baseline="0" dirty="0">
                <a:solidFill>
                  <a:srgbClr val="000000"/>
                </a:solidFill>
                <a:latin typeface="NimbusRomNo9L-Regu"/>
              </a:rPr>
              <a:t>memory controller issues NRR to report the aggressor’s row address to the DRAM device which then allows the device to refresh the relevant victim rows.</a:t>
            </a:r>
          </a:p>
          <a:p>
            <a:pPr algn="l"/>
            <a:endParaRPr lang="en-US" sz="1800" b="0" i="0" u="none" strike="noStrike" baseline="0" dirty="0">
              <a:solidFill>
                <a:srgbClr val="000000"/>
              </a:solidFill>
              <a:latin typeface="NimbusRomNo9L-Regu"/>
            </a:endParaRPr>
          </a:p>
          <a:p>
            <a:pPr algn="l"/>
            <a:r>
              <a:rPr lang="en-US" sz="1800" b="0" i="0" u="none" strike="noStrike" baseline="0" dirty="0">
                <a:latin typeface="NimbusRomNo9L-Regu"/>
              </a:rPr>
              <a:t>We expect NRR will be incorporated in upcoming DDR5 DRAM specifications and supported by DRAM vendors.</a:t>
            </a:r>
          </a:p>
          <a:p>
            <a:pPr algn="l"/>
            <a:endParaRPr lang="en-US" sz="1800" b="0" i="0" u="none" strike="noStrike" baseline="0" dirty="0">
              <a:latin typeface="NimbusRomNo9L-Regu"/>
            </a:endParaRPr>
          </a:p>
          <a:p>
            <a:pPr algn="l"/>
            <a:r>
              <a:rPr lang="en-US" sz="1800" b="0" i="0" u="none" strike="noStrike" baseline="0" dirty="0">
                <a:latin typeface="NimbusRomNo9L-Regu"/>
              </a:rPr>
              <a:t>&lt;click&gt;</a:t>
            </a:r>
          </a:p>
          <a:p>
            <a:pPr algn="l"/>
            <a:endParaRPr lang="en-US" sz="1800" b="0" i="0" u="none" strike="noStrike" baseline="0" dirty="0">
              <a:latin typeface="NimbusRomNo9L-Regu"/>
            </a:endParaRPr>
          </a:p>
          <a:p>
            <a:pPr algn="l"/>
            <a:r>
              <a:rPr lang="en-US" dirty="0"/>
              <a:t>Second, we will not incorporate in-DRAM Rowhammer defenses in our analysis. These defenses are known as TRR. TRR defenses are proprietary and incomplete. As long as TRR defenses remain secret, it is difficult to incorporate them in our model.</a:t>
            </a:r>
          </a:p>
        </p:txBody>
      </p:sp>
      <p:sp>
        <p:nvSpPr>
          <p:cNvPr id="4" name="Slide Number Placeholder 3"/>
          <p:cNvSpPr>
            <a:spLocks noGrp="1"/>
          </p:cNvSpPr>
          <p:nvPr>
            <p:ph type="sldNum" sz="quarter" idx="5"/>
          </p:nvPr>
        </p:nvSpPr>
        <p:spPr/>
        <p:txBody>
          <a:bodyPr/>
          <a:lstStyle/>
          <a:p>
            <a:fld id="{08392FD3-C20F-45D2-9D6B-68B6690F65CE}" type="slidenum">
              <a:rPr lang="en-US" smtClean="0"/>
              <a:t>6</a:t>
            </a:fld>
            <a:endParaRPr lang="en-US"/>
          </a:p>
        </p:txBody>
      </p:sp>
    </p:spTree>
    <p:extLst>
      <p:ext uri="{BB962C8B-B14F-4D97-AF65-F5344CB8AC3E}">
        <p14:creationId xmlns:p14="http://schemas.microsoft.com/office/powerpoint/2010/main" val="139797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To analyze Row-Sampling schemes, we assume a worst-case, but realistic threat model. Our threat model corresponds to a software-based remote attack. The attacker can run arbitrary code on the host, but cannot change hardware, firmware, or BIOS/UEFI settings.</a:t>
            </a:r>
          </a:p>
          <a:p>
            <a:pPr algn="l"/>
            <a:endParaRPr lang="en-US" sz="1800" b="0" i="0" u="none" strike="noStrike" baseline="0" dirty="0">
              <a:latin typeface="NimbusRomNo9L-Regu"/>
            </a:endParaRPr>
          </a:p>
          <a:p>
            <a:pPr algn="l"/>
            <a:r>
              <a:rPr lang="en-US" sz="1800" b="0" i="0" u="none" strike="noStrike" baseline="0" dirty="0">
                <a:latin typeface="NimbusRomNo9L-Regu"/>
              </a:rPr>
              <a:t>The attacker knows about the row-sampling implementation and the value of p – p is the sampling rate.</a:t>
            </a:r>
          </a:p>
          <a:p>
            <a:pPr algn="l"/>
            <a:endParaRPr lang="en-US" sz="1800" b="0" i="0" u="none" strike="noStrike" baseline="0" dirty="0">
              <a:latin typeface="NimbusRomNo9L-Regu"/>
            </a:endParaRPr>
          </a:p>
          <a:p>
            <a:pPr algn="l"/>
            <a:r>
              <a:rPr lang="en-US" sz="1800" b="0" i="0" u="none" strike="noStrike" baseline="0" dirty="0">
                <a:latin typeface="NimbusRomNo9L-Regu"/>
              </a:rPr>
              <a:t>The attacker is free to activate any row in any order but without violating the DRAM bus timings and correctness. The DRAM is configured to run at a normal refresh rate: the memory controller issues 8192 refresh commands to a rank every refresh window of 64ms for DDR4 and 32ms for DDR5. </a:t>
            </a:r>
          </a:p>
          <a:p>
            <a:pPr algn="l"/>
            <a:endParaRPr lang="en-US" sz="1800" b="0" i="0" u="none" strike="noStrike" baseline="0" dirty="0">
              <a:latin typeface="NimbusRomNo9L-Regu"/>
            </a:endParaRPr>
          </a:p>
          <a:p>
            <a:pPr algn="l"/>
            <a:endParaRPr lang="en-US" dirty="0"/>
          </a:p>
        </p:txBody>
      </p:sp>
      <p:sp>
        <p:nvSpPr>
          <p:cNvPr id="4" name="Slide Number Placeholder 3"/>
          <p:cNvSpPr>
            <a:spLocks noGrp="1"/>
          </p:cNvSpPr>
          <p:nvPr>
            <p:ph type="sldNum" sz="quarter" idx="5"/>
          </p:nvPr>
        </p:nvSpPr>
        <p:spPr/>
        <p:txBody>
          <a:bodyPr/>
          <a:lstStyle/>
          <a:p>
            <a:fld id="{08392FD3-C20F-45D2-9D6B-68B6690F65CE}" type="slidenum">
              <a:rPr lang="en-US" smtClean="0"/>
              <a:t>8</a:t>
            </a:fld>
            <a:endParaRPr lang="en-US"/>
          </a:p>
        </p:txBody>
      </p:sp>
    </p:spTree>
    <p:extLst>
      <p:ext uri="{BB962C8B-B14F-4D97-AF65-F5344CB8AC3E}">
        <p14:creationId xmlns:p14="http://schemas.microsoft.com/office/powerpoint/2010/main" val="1270232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t>Single-Sided Attack are Most-Effective Attack Strategy. We have a footnote here to say that this statement is true in the absence of TRR. Unfortunately, like I said earlier, as long as TRR remains secret, we can’t really incorporate into our model.</a:t>
            </a:r>
            <a:endParaRPr lang="en-US" sz="1800" b="0" i="0" u="none" strike="noStrike" baseline="0" dirty="0">
              <a:latin typeface="NimbusRomNo9L-Regu"/>
            </a:endParaRPr>
          </a:p>
          <a:p>
            <a:pPr algn="l"/>
            <a:endParaRPr lang="en-US" sz="1800" b="0" i="0" u="none" strike="noStrike" baseline="0" dirty="0">
              <a:latin typeface="NimbusRomNo9L-Regu"/>
            </a:endParaRPr>
          </a:p>
          <a:p>
            <a:pPr algn="l"/>
            <a:r>
              <a:rPr lang="en-US" sz="1800" b="0" i="0" u="none" strike="noStrike" baseline="0" dirty="0">
                <a:latin typeface="NimbusRomNo9L-Regu"/>
              </a:rPr>
              <a:t>&lt;click&gt;</a:t>
            </a:r>
          </a:p>
          <a:p>
            <a:pPr algn="l"/>
            <a:endParaRPr lang="en-US" sz="1800" b="0" i="0" u="none" strike="noStrike" baseline="0" dirty="0">
              <a:latin typeface="NimbusRomNo9L-Regu"/>
            </a:endParaRPr>
          </a:p>
          <a:p>
            <a:pPr algn="l"/>
            <a:r>
              <a:rPr lang="en-US" sz="1800" b="0" i="0" u="none" strike="noStrike" baseline="0" dirty="0">
                <a:latin typeface="NimbusRomNo9L-Regu"/>
              </a:rPr>
              <a:t>An attack strategy that activates another row is sub-optimal for two reasons. </a:t>
            </a:r>
          </a:p>
          <a:p>
            <a:pPr algn="l"/>
            <a:endParaRPr lang="en-US" sz="1800" b="0" i="0" u="none" strike="noStrike" baseline="0" dirty="0">
              <a:latin typeface="NimbusRomNo9L-Regu"/>
            </a:endParaRPr>
          </a:p>
          <a:p>
            <a:pPr algn="l"/>
            <a:r>
              <a:rPr lang="en-US" sz="1800" b="0" i="0" u="none" strike="noStrike" baseline="0" dirty="0">
                <a:latin typeface="NimbusRomNo9L-Regu"/>
              </a:rPr>
              <a:t>&lt;click&gt;</a:t>
            </a:r>
          </a:p>
          <a:p>
            <a:pPr algn="l"/>
            <a:endParaRPr lang="en-US" sz="1800" b="0" i="0" u="none" strike="noStrike" baseline="0" dirty="0">
              <a:latin typeface="NimbusRomNo9L-Regu"/>
            </a:endParaRPr>
          </a:p>
          <a:p>
            <a:pPr algn="l"/>
            <a:r>
              <a:rPr lang="en-US" sz="1800" b="0" i="0" u="none" strike="noStrike" baseline="0" dirty="0">
                <a:latin typeface="NimbusRomNo9L-Regu"/>
              </a:rPr>
              <a:t>First, activating the other row does not bring the attack on the first row any closer to success. </a:t>
            </a:r>
          </a:p>
          <a:p>
            <a:pPr algn="l"/>
            <a:endParaRPr lang="en-US" sz="1800" b="0" i="0" u="none" strike="noStrike" baseline="0" dirty="0">
              <a:latin typeface="NimbusRomNo9L-Regu"/>
            </a:endParaRPr>
          </a:p>
          <a:p>
            <a:pPr algn="l"/>
            <a:r>
              <a:rPr lang="en-US" sz="1800" b="0" i="0" u="none" strike="noStrike" baseline="0" dirty="0">
                <a:latin typeface="NimbusRomNo9L-Regu"/>
              </a:rPr>
              <a:t>&lt;click&gt;</a:t>
            </a:r>
          </a:p>
          <a:p>
            <a:pPr algn="l"/>
            <a:endParaRPr lang="en-US" sz="1800" b="0" i="0" u="none" strike="noStrike" baseline="0" dirty="0">
              <a:latin typeface="NimbusRomNo9L-Regu"/>
            </a:endParaRPr>
          </a:p>
          <a:p>
            <a:pPr algn="l"/>
            <a:r>
              <a:rPr lang="en-US" sz="1800" b="0" i="0" u="none" strike="noStrike" baseline="0" dirty="0">
                <a:latin typeface="NimbusRomNo9L-Regu"/>
              </a:rPr>
              <a:t>Second, a successful attack that hammers multiple rows remains successful (and even increases its chances of success) if the attacker instead were to redirect or re-aim all those hammers to one row only.</a:t>
            </a:r>
            <a:endParaRPr lang="en-US" dirty="0"/>
          </a:p>
        </p:txBody>
      </p:sp>
      <p:sp>
        <p:nvSpPr>
          <p:cNvPr id="4" name="Slide Number Placeholder 3"/>
          <p:cNvSpPr>
            <a:spLocks noGrp="1"/>
          </p:cNvSpPr>
          <p:nvPr>
            <p:ph type="sldNum" sz="quarter" idx="5"/>
          </p:nvPr>
        </p:nvSpPr>
        <p:spPr/>
        <p:txBody>
          <a:bodyPr/>
          <a:lstStyle/>
          <a:p>
            <a:fld id="{08392FD3-C20F-45D2-9D6B-68B6690F65CE}" type="slidenum">
              <a:rPr lang="en-US" smtClean="0"/>
              <a:t>9</a:t>
            </a:fld>
            <a:endParaRPr lang="en-US"/>
          </a:p>
        </p:txBody>
      </p:sp>
    </p:spTree>
    <p:extLst>
      <p:ext uri="{BB962C8B-B14F-4D97-AF65-F5344CB8AC3E}">
        <p14:creationId xmlns:p14="http://schemas.microsoft.com/office/powerpoint/2010/main" val="3216460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NimbusRomNo9L-Regu"/>
              </a:rPr>
              <a:t>Prior work assumed a single necessary (but insufficient) condition for an attack to be successful: one row must be activated k times without being sampled within one refresh window. And K is greater or equal than the Rowhammer threshold.</a:t>
            </a:r>
          </a:p>
          <a:p>
            <a:pPr algn="l"/>
            <a:endParaRPr lang="en-US" sz="1800" b="0" i="0" u="none" strike="noStrike" baseline="0" dirty="0">
              <a:solidFill>
                <a:srgbClr val="000000"/>
              </a:solidFill>
              <a:latin typeface="NimbusRomNo9L-Regu"/>
            </a:endParaRPr>
          </a:p>
          <a:p>
            <a:pPr algn="l"/>
            <a:r>
              <a:rPr lang="en-US" sz="1800" b="0" i="0" u="none" strike="noStrike" baseline="0" dirty="0">
                <a:solidFill>
                  <a:srgbClr val="000000"/>
                </a:solidFill>
                <a:latin typeface="NimbusRomNo9L-Regu"/>
              </a:rPr>
              <a:t>This condition is insufficient because it assumes the absence of background auto-refresh. A series of back-to-back row activates lasting longer than THRH is </a:t>
            </a:r>
            <a:r>
              <a:rPr lang="en-US" sz="1800" b="0" i="0" u="none" strike="noStrike" baseline="0" dirty="0">
                <a:solidFill>
                  <a:srgbClr val="000000"/>
                </a:solidFill>
                <a:latin typeface="NimbusRomNo9L-ReguItal"/>
              </a:rPr>
              <a:t>not </a:t>
            </a:r>
            <a:r>
              <a:rPr lang="en-US" sz="1800" b="0" i="0" u="none" strike="noStrike" baseline="0" dirty="0">
                <a:solidFill>
                  <a:srgbClr val="000000"/>
                </a:solidFill>
                <a:latin typeface="NimbusRomNo9L-Regu"/>
              </a:rPr>
              <a:t>a successful attack if the victim row is auto-refreshed in the meantime.</a:t>
            </a:r>
          </a:p>
          <a:p>
            <a:pPr algn="l"/>
            <a:endParaRPr lang="en-US" sz="1800" b="0" i="0" u="none" strike="noStrike" baseline="0" dirty="0">
              <a:solidFill>
                <a:srgbClr val="000000"/>
              </a:solidFill>
              <a:latin typeface="NimbusRomNo9L-Regu"/>
            </a:endParaRPr>
          </a:p>
          <a:p>
            <a:pPr algn="l"/>
            <a:endParaRPr lang="en-US" sz="1800" b="0" i="0" u="none" strike="noStrike" baseline="0" dirty="0">
              <a:solidFill>
                <a:srgbClr val="000000"/>
              </a:solidFill>
              <a:latin typeface="NimbusRomNo9L-Regu"/>
            </a:endParaRPr>
          </a:p>
          <a:p>
            <a:pPr algn="l"/>
            <a:r>
              <a:rPr lang="en-US" sz="1800" b="0" i="0" u="none" strike="noStrike" baseline="0" dirty="0">
                <a:solidFill>
                  <a:srgbClr val="000000"/>
                </a:solidFill>
                <a:latin typeface="NimbusRomNo9L-Regu"/>
              </a:rPr>
              <a:t>To the best of our knowledge, an attacker does not have a way to infer or learn when a </a:t>
            </a:r>
            <a:r>
              <a:rPr lang="en-US" sz="1800" b="0" i="0" u="none" strike="noStrike" baseline="0" dirty="0">
                <a:solidFill>
                  <a:srgbClr val="000000"/>
                </a:solidFill>
                <a:latin typeface="NimbusRomNo9L-ReguItal"/>
              </a:rPr>
              <a:t>specific </a:t>
            </a:r>
            <a:r>
              <a:rPr lang="en-US" sz="1800" b="0" i="0" u="none" strike="noStrike" baseline="0" dirty="0">
                <a:solidFill>
                  <a:srgbClr val="000000"/>
                </a:solidFill>
                <a:latin typeface="NimbusRomNo9L-Regu"/>
              </a:rPr>
              <a:t>victim row is </a:t>
            </a:r>
            <a:r>
              <a:rPr lang="en-US" sz="1800" b="0" i="0" u="none" strike="noStrike" baseline="0" dirty="0" err="1">
                <a:solidFill>
                  <a:srgbClr val="000000"/>
                </a:solidFill>
                <a:latin typeface="NimbusRomNo9L-Regu"/>
              </a:rPr>
              <a:t>autorefreshed</a:t>
            </a:r>
            <a:r>
              <a:rPr lang="en-US" sz="1800" b="0" i="0" u="none" strike="noStrike" baseline="0" dirty="0">
                <a:solidFill>
                  <a:srgbClr val="000000"/>
                </a:solidFill>
                <a:latin typeface="NimbusRomNo9L-Regu"/>
              </a:rPr>
              <a:t>. Thus, the attacker cannot avoid the case when the “lucky” series of back-to-back unsampled row activations still fails to flip bits because it overlaps with the auto-refresh of the victim row. Thus, our threat model is weaker than that assumed by prior work, yet more realistic.</a:t>
            </a:r>
            <a:endParaRPr lang="en-US" dirty="0"/>
          </a:p>
        </p:txBody>
      </p:sp>
      <p:sp>
        <p:nvSpPr>
          <p:cNvPr id="4" name="Slide Number Placeholder 3"/>
          <p:cNvSpPr>
            <a:spLocks noGrp="1"/>
          </p:cNvSpPr>
          <p:nvPr>
            <p:ph type="sldNum" sz="quarter" idx="5"/>
          </p:nvPr>
        </p:nvSpPr>
        <p:spPr/>
        <p:txBody>
          <a:bodyPr/>
          <a:lstStyle/>
          <a:p>
            <a:fld id="{08392FD3-C20F-45D2-9D6B-68B6690F65CE}" type="slidenum">
              <a:rPr lang="en-US" smtClean="0"/>
              <a:t>10</a:t>
            </a:fld>
            <a:endParaRPr lang="en-US"/>
          </a:p>
        </p:txBody>
      </p:sp>
    </p:spTree>
    <p:extLst>
      <p:ext uri="{BB962C8B-B14F-4D97-AF65-F5344CB8AC3E}">
        <p14:creationId xmlns:p14="http://schemas.microsoft.com/office/powerpoint/2010/main" val="2391171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This formula assumes that the memory controller uses an unrealistic form of mitigation: activating one of the two rows adjacent to the victim. This is also why you see ½ here in the formula. So we need to fix the formula to assume NRR</a:t>
            </a:r>
            <a:endParaRPr lang="en-US" dirty="0"/>
          </a:p>
        </p:txBody>
      </p:sp>
      <p:sp>
        <p:nvSpPr>
          <p:cNvPr id="4" name="Slide Number Placeholder 3"/>
          <p:cNvSpPr>
            <a:spLocks noGrp="1"/>
          </p:cNvSpPr>
          <p:nvPr>
            <p:ph type="sldNum" sz="quarter" idx="5"/>
          </p:nvPr>
        </p:nvSpPr>
        <p:spPr/>
        <p:txBody>
          <a:bodyPr/>
          <a:lstStyle/>
          <a:p>
            <a:fld id="{08392FD3-C20F-45D2-9D6B-68B6690F65CE}" type="slidenum">
              <a:rPr lang="en-US" smtClean="0"/>
              <a:t>12</a:t>
            </a:fld>
            <a:endParaRPr lang="en-US"/>
          </a:p>
        </p:txBody>
      </p:sp>
    </p:spTree>
    <p:extLst>
      <p:ext uri="{BB962C8B-B14F-4D97-AF65-F5344CB8AC3E}">
        <p14:creationId xmlns:p14="http://schemas.microsoft.com/office/powerpoint/2010/main" val="1315031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Date Placeholder 6"/>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r>
              <a:rPr lang="en-US"/>
              <a:t>Microsoft Confidential 2018</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80513B-9EB0-4668-ABCB-5B89FE0EF879}" type="slidenum">
              <a:rPr lang="en-US" smtClean="0"/>
              <a:t>‹#›</a:t>
            </a:fld>
            <a:endParaRPr lang="en-US"/>
          </a:p>
        </p:txBody>
      </p:sp>
    </p:spTree>
    <p:extLst>
      <p:ext uri="{BB962C8B-B14F-4D97-AF65-F5344CB8AC3E}">
        <p14:creationId xmlns:p14="http://schemas.microsoft.com/office/powerpoint/2010/main" val="3740294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Microsoft Confidential 2018</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0513B-9EB0-4668-ABCB-5B89FE0EF879}" type="slidenum">
              <a:rPr lang="en-US" smtClean="0"/>
              <a:t>‹#›</a:t>
            </a:fld>
            <a:endParaRPr lang="en-US"/>
          </a:p>
        </p:txBody>
      </p:sp>
    </p:spTree>
    <p:extLst>
      <p:ext uri="{BB962C8B-B14F-4D97-AF65-F5344CB8AC3E}">
        <p14:creationId xmlns:p14="http://schemas.microsoft.com/office/powerpoint/2010/main" val="3197853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dirty="0"/>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Microsoft Confidential 2018</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0513B-9EB0-4668-ABCB-5B89FE0EF879}" type="slidenum">
              <a:rPr lang="en-US" smtClean="0"/>
              <a:t>‹#›</a:t>
            </a:fld>
            <a:endParaRPr lang="en-US"/>
          </a:p>
        </p:txBody>
      </p:sp>
    </p:spTree>
    <p:extLst>
      <p:ext uri="{BB962C8B-B14F-4D97-AF65-F5344CB8AC3E}">
        <p14:creationId xmlns:p14="http://schemas.microsoft.com/office/powerpoint/2010/main" val="610734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Microsoft Confidential 2018</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0513B-9EB0-4668-ABCB-5B89FE0EF879}"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latin typeface="Calibri" panose="020F0502020204030204" pitchFamily="34" charset="0"/>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latin typeface="Calibri" panose="020F0502020204030204" pitchFamily="34" charset="0"/>
              </a:rPr>
              <a:t>”</a:t>
            </a:r>
          </a:p>
        </p:txBody>
      </p:sp>
    </p:spTree>
    <p:extLst>
      <p:ext uri="{BB962C8B-B14F-4D97-AF65-F5344CB8AC3E}">
        <p14:creationId xmlns:p14="http://schemas.microsoft.com/office/powerpoint/2010/main" val="922108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Microsoft Confidential 2018</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0513B-9EB0-4668-ABCB-5B89FE0EF879}" type="slidenum">
              <a:rPr lang="en-US" smtClean="0"/>
              <a:t>‹#›</a:t>
            </a:fld>
            <a:endParaRPr lang="en-US"/>
          </a:p>
        </p:txBody>
      </p:sp>
    </p:spTree>
    <p:extLst>
      <p:ext uri="{BB962C8B-B14F-4D97-AF65-F5344CB8AC3E}">
        <p14:creationId xmlns:p14="http://schemas.microsoft.com/office/powerpoint/2010/main" val="3029913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Microsoft Confidential 2018</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80513B-9EB0-4668-ABCB-5B89FE0EF879}" type="slidenum">
              <a:rPr lang="en-US" smtClean="0"/>
              <a:t>‹#›</a:t>
            </a:fld>
            <a:endParaRPr lang="en-US"/>
          </a:p>
        </p:txBody>
      </p:sp>
    </p:spTree>
    <p:extLst>
      <p:ext uri="{BB962C8B-B14F-4D97-AF65-F5344CB8AC3E}">
        <p14:creationId xmlns:p14="http://schemas.microsoft.com/office/powerpoint/2010/main" val="1771644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Microsoft Confidential 2018</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80513B-9EB0-4668-ABCB-5B89FE0EF879}" type="slidenum">
              <a:rPr lang="en-US" smtClean="0"/>
              <a:t>‹#›</a:t>
            </a:fld>
            <a:endParaRPr lang="en-US"/>
          </a:p>
        </p:txBody>
      </p:sp>
    </p:spTree>
    <p:extLst>
      <p:ext uri="{BB962C8B-B14F-4D97-AF65-F5344CB8AC3E}">
        <p14:creationId xmlns:p14="http://schemas.microsoft.com/office/powerpoint/2010/main" val="2002782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Microsoft Confidential 2018</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0513B-9EB0-4668-ABCB-5B89FE0EF879}" type="slidenum">
              <a:rPr lang="en-US" smtClean="0"/>
              <a:t>‹#›</a:t>
            </a:fld>
            <a:endParaRPr lang="en-US"/>
          </a:p>
        </p:txBody>
      </p:sp>
    </p:spTree>
    <p:extLst>
      <p:ext uri="{BB962C8B-B14F-4D97-AF65-F5344CB8AC3E}">
        <p14:creationId xmlns:p14="http://schemas.microsoft.com/office/powerpoint/2010/main" val="1898799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Microsoft Confidential 2018</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0513B-9EB0-4668-ABCB-5B89FE0EF879}" type="slidenum">
              <a:rPr lang="en-US" smtClean="0"/>
              <a:t>‹#›</a:t>
            </a:fld>
            <a:endParaRPr lang="en-US"/>
          </a:p>
        </p:txBody>
      </p:sp>
    </p:spTree>
    <p:extLst>
      <p:ext uri="{BB962C8B-B14F-4D97-AF65-F5344CB8AC3E}">
        <p14:creationId xmlns:p14="http://schemas.microsoft.com/office/powerpoint/2010/main" val="74850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838200" y="1617540"/>
            <a:ext cx="10515600" cy="4574809"/>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Microsoft Confidential 2018</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0513B-9EB0-4668-ABCB-5B89FE0EF879}" type="slidenum">
              <a:rPr lang="en-US" smtClean="0"/>
              <a:t>‹#›</a:t>
            </a:fld>
            <a:endParaRPr lang="en-US"/>
          </a:p>
        </p:txBody>
      </p:sp>
    </p:spTree>
    <p:extLst>
      <p:ext uri="{BB962C8B-B14F-4D97-AF65-F5344CB8AC3E}">
        <p14:creationId xmlns:p14="http://schemas.microsoft.com/office/powerpoint/2010/main" val="1664570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Calibri" panose="020F0502020204030204" pitchFamily="34" charset="0"/>
                <a:cs typeface="Calibri" panose="020F0502020204030204" pitchFamily="34" charset="0"/>
              </a:defRPr>
            </a:lvl1pPr>
          </a:lstStyle>
          <a:p>
            <a:r>
              <a:rPr lang="en-US" dirty="0"/>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a:t>Microsoft Confidential 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80513B-9EB0-4668-ABCB-5B89FE0EF879}" type="slidenum">
              <a:rPr lang="en-US" smtClean="0"/>
              <a:t>‹#›</a:t>
            </a:fld>
            <a:endParaRPr lang="en-US"/>
          </a:p>
        </p:txBody>
      </p:sp>
    </p:spTree>
    <p:extLst>
      <p:ext uri="{BB962C8B-B14F-4D97-AF65-F5344CB8AC3E}">
        <p14:creationId xmlns:p14="http://schemas.microsoft.com/office/powerpoint/2010/main" val="1554606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Microsoft Confidential 2018</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0513B-9EB0-4668-ABCB-5B89FE0EF879}" type="slidenum">
              <a:rPr lang="en-US" smtClean="0"/>
              <a:t>‹#›</a:t>
            </a:fld>
            <a:endParaRPr lang="en-US"/>
          </a:p>
        </p:txBody>
      </p:sp>
    </p:spTree>
    <p:extLst>
      <p:ext uri="{BB962C8B-B14F-4D97-AF65-F5344CB8AC3E}">
        <p14:creationId xmlns:p14="http://schemas.microsoft.com/office/powerpoint/2010/main" val="1089771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Microsoft Confidential 2018</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80513B-9EB0-4668-ABCB-5B89FE0EF879}" type="slidenum">
              <a:rPr lang="en-US" smtClean="0"/>
              <a:t>‹#›</a:t>
            </a:fld>
            <a:endParaRPr lang="en-US"/>
          </a:p>
        </p:txBody>
      </p:sp>
    </p:spTree>
    <p:extLst>
      <p:ext uri="{BB962C8B-B14F-4D97-AF65-F5344CB8AC3E}">
        <p14:creationId xmlns:p14="http://schemas.microsoft.com/office/powerpoint/2010/main" val="3957368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r>
              <a:rPr lang="en-US"/>
              <a:t>Microsoft Confidential 2018</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80513B-9EB0-4668-ABCB-5B89FE0EF879}" type="slidenum">
              <a:rPr lang="en-US" smtClean="0"/>
              <a:t>‹#›</a:t>
            </a:fld>
            <a:endParaRPr lang="en-US"/>
          </a:p>
        </p:txBody>
      </p:sp>
    </p:spTree>
    <p:extLst>
      <p:ext uri="{BB962C8B-B14F-4D97-AF65-F5344CB8AC3E}">
        <p14:creationId xmlns:p14="http://schemas.microsoft.com/office/powerpoint/2010/main" val="2409799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Microsoft Confidential 2018</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80513B-9EB0-4668-ABCB-5B89FE0EF879}" type="slidenum">
              <a:rPr lang="en-US" smtClean="0"/>
              <a:t>‹#›</a:t>
            </a:fld>
            <a:endParaRPr lang="en-US"/>
          </a:p>
        </p:txBody>
      </p:sp>
    </p:spTree>
    <p:extLst>
      <p:ext uri="{BB962C8B-B14F-4D97-AF65-F5344CB8AC3E}">
        <p14:creationId xmlns:p14="http://schemas.microsoft.com/office/powerpoint/2010/main" val="185097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r>
              <a:rPr lang="en-US"/>
              <a:t>Microsoft Confidential 2018</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80513B-9EB0-4668-ABCB-5B89FE0EF879}" type="slidenum">
              <a:rPr lang="en-US" smtClean="0"/>
              <a:t>‹#›</a:t>
            </a:fld>
            <a:endParaRPr lang="en-US" dirty="0"/>
          </a:p>
        </p:txBody>
      </p:sp>
    </p:spTree>
    <p:extLst>
      <p:ext uri="{BB962C8B-B14F-4D97-AF65-F5344CB8AC3E}">
        <p14:creationId xmlns:p14="http://schemas.microsoft.com/office/powerpoint/2010/main" val="2298333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Microsoft Confidential 2018</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0513B-9EB0-4668-ABCB-5B89FE0EF879}" type="slidenum">
              <a:rPr lang="en-US" smtClean="0"/>
              <a:t>‹#›</a:t>
            </a:fld>
            <a:endParaRPr lang="en-US"/>
          </a:p>
        </p:txBody>
      </p:sp>
    </p:spTree>
    <p:extLst>
      <p:ext uri="{BB962C8B-B14F-4D97-AF65-F5344CB8AC3E}">
        <p14:creationId xmlns:p14="http://schemas.microsoft.com/office/powerpoint/2010/main" val="1231527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4995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20000" y="1602154"/>
            <a:ext cx="10233800" cy="45748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28600" y="6345359"/>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Calibri" panose="020F0502020204030204" pitchFamily="34" charset="0"/>
              </a:defRPr>
            </a:lvl1pPr>
          </a:lstStyle>
          <a:p>
            <a:r>
              <a:rPr lang="en-US"/>
              <a:t>Microsoft Confidential 2018</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Calibri" panose="020F0502020204030204" pitchFamily="34" charset="0"/>
              </a:defRPr>
            </a:lvl1pPr>
          </a:lstStyle>
          <a:p>
            <a:fld id="{8480513B-9EB0-4668-ABCB-5B89FE0EF879}" type="slidenum">
              <a:rPr lang="en-US" smtClean="0"/>
              <a:pPr/>
              <a:t>‹#›</a:t>
            </a:fld>
            <a:endParaRPr lang="en-US" dirty="0"/>
          </a:p>
        </p:txBody>
      </p:sp>
    </p:spTree>
    <p:extLst>
      <p:ext uri="{BB962C8B-B14F-4D97-AF65-F5344CB8AC3E}">
        <p14:creationId xmlns:p14="http://schemas.microsoft.com/office/powerpoint/2010/main" val="938526860"/>
      </p:ext>
    </p:extLst>
  </p:cSld>
  <p:clrMap bg1="dk1" tx1="lt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ithub.com/microsoft/RHSampli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hyperlink" Target="https://github.com/microsoft/RHSampli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4EE9C-0313-43B9-931A-B98105804E14}"/>
              </a:ext>
            </a:extLst>
          </p:cNvPr>
          <p:cNvSpPr>
            <a:spLocks noGrp="1"/>
          </p:cNvSpPr>
          <p:nvPr>
            <p:ph type="ctrTitle"/>
          </p:nvPr>
        </p:nvSpPr>
        <p:spPr>
          <a:xfrm>
            <a:off x="723259" y="1034473"/>
            <a:ext cx="10745482" cy="3075707"/>
          </a:xfrm>
        </p:spPr>
        <p:txBody>
          <a:bodyPr>
            <a:noAutofit/>
          </a:bodyPr>
          <a:lstStyle/>
          <a:p>
            <a:pPr algn="ctr"/>
            <a:r>
              <a:rPr lang="en-US" sz="6000" dirty="0">
                <a:solidFill>
                  <a:schemeClr val="accent6"/>
                </a:solidFill>
              </a:rPr>
              <a:t>How to Configure Row-Sampling-Based</a:t>
            </a:r>
            <a:br>
              <a:rPr lang="en-US" sz="6000" dirty="0">
                <a:solidFill>
                  <a:schemeClr val="accent6"/>
                </a:solidFill>
              </a:rPr>
            </a:br>
            <a:r>
              <a:rPr lang="en-US" sz="6000" dirty="0">
                <a:solidFill>
                  <a:schemeClr val="accent6"/>
                </a:solidFill>
              </a:rPr>
              <a:t>Rowhammer (RH) Defenses</a:t>
            </a:r>
          </a:p>
        </p:txBody>
      </p:sp>
      <p:sp>
        <p:nvSpPr>
          <p:cNvPr id="3" name="Subtitle 2">
            <a:extLst>
              <a:ext uri="{FF2B5EF4-FFF2-40B4-BE49-F238E27FC236}">
                <a16:creationId xmlns:a16="http://schemas.microsoft.com/office/drawing/2014/main" id="{DDCA9C3D-D35D-4DFC-B537-470694600DCD}"/>
              </a:ext>
            </a:extLst>
          </p:cNvPr>
          <p:cNvSpPr>
            <a:spLocks noGrp="1"/>
          </p:cNvSpPr>
          <p:nvPr>
            <p:ph type="subTitle" idx="1"/>
          </p:nvPr>
        </p:nvSpPr>
        <p:spPr>
          <a:xfrm>
            <a:off x="2392166" y="3962400"/>
            <a:ext cx="7407667" cy="1053987"/>
          </a:xfrm>
        </p:spPr>
        <p:txBody>
          <a:bodyPr>
            <a:normAutofit/>
          </a:bodyPr>
          <a:lstStyle/>
          <a:p>
            <a:pPr algn="ctr"/>
            <a:r>
              <a:rPr lang="en-US" dirty="0"/>
              <a:t>Stefan Saroiu and Alec Wolman</a:t>
            </a:r>
            <a:br>
              <a:rPr lang="en-US" dirty="0"/>
            </a:br>
            <a:r>
              <a:rPr lang="en-US" dirty="0"/>
              <a:t>Microsoft</a:t>
            </a:r>
          </a:p>
        </p:txBody>
      </p:sp>
      <p:sp>
        <p:nvSpPr>
          <p:cNvPr id="4" name="TextBox 3">
            <a:extLst>
              <a:ext uri="{FF2B5EF4-FFF2-40B4-BE49-F238E27FC236}">
                <a16:creationId xmlns:a16="http://schemas.microsoft.com/office/drawing/2014/main" id="{DF9D3793-BB19-4BE6-888D-913214DE660A}"/>
              </a:ext>
            </a:extLst>
          </p:cNvPr>
          <p:cNvSpPr txBox="1"/>
          <p:nvPr/>
        </p:nvSpPr>
        <p:spPr>
          <a:xfrm>
            <a:off x="6299200" y="5829300"/>
            <a:ext cx="5679119" cy="707886"/>
          </a:xfrm>
          <a:prstGeom prst="rect">
            <a:avLst/>
          </a:prstGeom>
          <a:noFill/>
        </p:spPr>
        <p:txBody>
          <a:bodyPr wrap="none" rtlCol="0">
            <a:spAutoFit/>
          </a:bodyPr>
          <a:lstStyle/>
          <a:p>
            <a:r>
              <a:rPr lang="en-US" sz="2000" dirty="0"/>
              <a:t>For in-depth background on DRAM and Rowhammer</a:t>
            </a:r>
          </a:p>
          <a:p>
            <a:r>
              <a:rPr lang="en-US" sz="2000" dirty="0"/>
              <a:t>see https://youtu.be/duNJzNkVKbQ</a:t>
            </a:r>
          </a:p>
        </p:txBody>
      </p:sp>
      <p:sp>
        <p:nvSpPr>
          <p:cNvPr id="6" name="TextBox 5">
            <a:extLst>
              <a:ext uri="{FF2B5EF4-FFF2-40B4-BE49-F238E27FC236}">
                <a16:creationId xmlns:a16="http://schemas.microsoft.com/office/drawing/2014/main" id="{27D5D247-0751-4592-B2D4-1C74DDFEA6FF}"/>
              </a:ext>
            </a:extLst>
          </p:cNvPr>
          <p:cNvSpPr txBox="1"/>
          <p:nvPr/>
        </p:nvSpPr>
        <p:spPr>
          <a:xfrm>
            <a:off x="2641600" y="3135868"/>
            <a:ext cx="6908800" cy="369332"/>
          </a:xfrm>
          <a:prstGeom prst="rect">
            <a:avLst/>
          </a:prstGeom>
          <a:noFill/>
        </p:spPr>
        <p:txBody>
          <a:bodyPr wrap="square">
            <a:spAutoFit/>
          </a:bodyPr>
          <a:lstStyle/>
          <a:p>
            <a:pPr marL="0" indent="0" algn="ctr">
              <a:buNone/>
            </a:pPr>
            <a:r>
              <a:rPr lang="en-US" sz="1800" dirty="0">
                <a:hlinkClick r:id="rId3"/>
              </a:rPr>
              <a:t>https://github.com/microsoft/RHSampling</a:t>
            </a:r>
            <a:endParaRPr lang="en-US" sz="1800" dirty="0"/>
          </a:p>
        </p:txBody>
      </p:sp>
    </p:spTree>
    <p:extLst>
      <p:ext uri="{BB962C8B-B14F-4D97-AF65-F5344CB8AC3E}">
        <p14:creationId xmlns:p14="http://schemas.microsoft.com/office/powerpoint/2010/main" val="211327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a:extLst>
              <a:ext uri="{FF2B5EF4-FFF2-40B4-BE49-F238E27FC236}">
                <a16:creationId xmlns:a16="http://schemas.microsoft.com/office/drawing/2014/main" id="{B7B4F10A-A948-4E28-8F13-C0E236C7FA68}"/>
              </a:ext>
            </a:extLst>
          </p:cNvPr>
          <p:cNvCxnSpPr>
            <a:cxnSpLocks/>
          </p:cNvCxnSpPr>
          <p:nvPr/>
        </p:nvCxnSpPr>
        <p:spPr>
          <a:xfrm>
            <a:off x="1084598" y="4931737"/>
            <a:ext cx="10406224" cy="4472"/>
          </a:xfrm>
          <a:prstGeom prst="straightConnector1">
            <a:avLst/>
          </a:prstGeom>
          <a:ln w="57150">
            <a:solidFill>
              <a:schemeClr val="tx1"/>
            </a:solidFill>
            <a:tailEnd type="triangle"/>
          </a:ln>
        </p:spPr>
        <p:style>
          <a:lnRef idx="1">
            <a:schemeClr val="accent6"/>
          </a:lnRef>
          <a:fillRef idx="0">
            <a:schemeClr val="accent6"/>
          </a:fillRef>
          <a:effectRef idx="0">
            <a:schemeClr val="accent6"/>
          </a:effectRef>
          <a:fontRef idx="minor">
            <a:schemeClr val="tx1"/>
          </a:fontRef>
        </p:style>
      </p:cxnSp>
      <p:sp>
        <p:nvSpPr>
          <p:cNvPr id="3" name="Content Placeholder 2">
            <a:extLst>
              <a:ext uri="{FF2B5EF4-FFF2-40B4-BE49-F238E27FC236}">
                <a16:creationId xmlns:a16="http://schemas.microsoft.com/office/drawing/2014/main" id="{39BAD600-FC75-B39F-0DB0-61E6C74A503B}"/>
              </a:ext>
            </a:extLst>
          </p:cNvPr>
          <p:cNvSpPr>
            <a:spLocks noGrp="1"/>
          </p:cNvSpPr>
          <p:nvPr>
            <p:ph idx="1"/>
          </p:nvPr>
        </p:nvSpPr>
        <p:spPr>
          <a:xfrm>
            <a:off x="838200" y="1608015"/>
            <a:ext cx="10515600" cy="4574809"/>
          </a:xfrm>
        </p:spPr>
        <p:txBody>
          <a:bodyPr/>
          <a:lstStyle/>
          <a:p>
            <a:r>
              <a:rPr lang="en-US" sz="3200" dirty="0"/>
              <a:t>RH failure only if one row is activated k times without being sampled within one refresh window</a:t>
            </a:r>
          </a:p>
          <a:p>
            <a:pPr lvl="1"/>
            <a:r>
              <a:rPr lang="en-US" dirty="0"/>
              <a:t>K ≥ Rowhammer threshold</a:t>
            </a:r>
          </a:p>
          <a:p>
            <a:pPr lvl="1"/>
            <a:endParaRPr lang="en-US" sz="2800" dirty="0"/>
          </a:p>
          <a:p>
            <a:pPr lvl="1"/>
            <a:endParaRPr lang="en-US" sz="2800" dirty="0"/>
          </a:p>
          <a:p>
            <a:pPr marL="0" indent="0">
              <a:buNone/>
            </a:pPr>
            <a:endParaRPr lang="en-US" dirty="0"/>
          </a:p>
        </p:txBody>
      </p:sp>
      <p:cxnSp>
        <p:nvCxnSpPr>
          <p:cNvPr id="116" name="Straight Connector 115">
            <a:extLst>
              <a:ext uri="{FF2B5EF4-FFF2-40B4-BE49-F238E27FC236}">
                <a16:creationId xmlns:a16="http://schemas.microsoft.com/office/drawing/2014/main" id="{7FE90E9A-421A-453D-B06E-EDC11B429D4F}"/>
              </a:ext>
            </a:extLst>
          </p:cNvPr>
          <p:cNvCxnSpPr>
            <a:cxnSpLocks/>
          </p:cNvCxnSpPr>
          <p:nvPr/>
        </p:nvCxnSpPr>
        <p:spPr>
          <a:xfrm>
            <a:off x="8215985" y="4761233"/>
            <a:ext cx="0" cy="28066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117" name="Straight Connector 116">
            <a:extLst>
              <a:ext uri="{FF2B5EF4-FFF2-40B4-BE49-F238E27FC236}">
                <a16:creationId xmlns:a16="http://schemas.microsoft.com/office/drawing/2014/main" id="{960F232B-42D6-42DC-B034-F553175D3289}"/>
              </a:ext>
            </a:extLst>
          </p:cNvPr>
          <p:cNvCxnSpPr>
            <a:cxnSpLocks/>
          </p:cNvCxnSpPr>
          <p:nvPr/>
        </p:nvCxnSpPr>
        <p:spPr>
          <a:xfrm>
            <a:off x="8299805" y="4787268"/>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118" name="Straight Connector 117">
            <a:extLst>
              <a:ext uri="{FF2B5EF4-FFF2-40B4-BE49-F238E27FC236}">
                <a16:creationId xmlns:a16="http://schemas.microsoft.com/office/drawing/2014/main" id="{0A68A46E-CA1C-4D43-94B0-149646AB465F}"/>
              </a:ext>
            </a:extLst>
          </p:cNvPr>
          <p:cNvCxnSpPr>
            <a:cxnSpLocks/>
          </p:cNvCxnSpPr>
          <p:nvPr/>
        </p:nvCxnSpPr>
        <p:spPr>
          <a:xfrm>
            <a:off x="8376005" y="4782188"/>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119" name="Straight Connector 118">
            <a:extLst>
              <a:ext uri="{FF2B5EF4-FFF2-40B4-BE49-F238E27FC236}">
                <a16:creationId xmlns:a16="http://schemas.microsoft.com/office/drawing/2014/main" id="{6616C43D-4A27-4F1A-93E0-1B8B8F30D863}"/>
              </a:ext>
            </a:extLst>
          </p:cNvPr>
          <p:cNvCxnSpPr>
            <a:cxnSpLocks/>
          </p:cNvCxnSpPr>
          <p:nvPr/>
        </p:nvCxnSpPr>
        <p:spPr>
          <a:xfrm>
            <a:off x="8452205" y="4784093"/>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120" name="Straight Connector 119">
            <a:extLst>
              <a:ext uri="{FF2B5EF4-FFF2-40B4-BE49-F238E27FC236}">
                <a16:creationId xmlns:a16="http://schemas.microsoft.com/office/drawing/2014/main" id="{C0219962-ACD3-4615-A694-648CB19CD17F}"/>
              </a:ext>
            </a:extLst>
          </p:cNvPr>
          <p:cNvCxnSpPr>
            <a:cxnSpLocks/>
          </p:cNvCxnSpPr>
          <p:nvPr/>
        </p:nvCxnSpPr>
        <p:spPr>
          <a:xfrm>
            <a:off x="8528405" y="4779013"/>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121" name="Straight Connector 120">
            <a:extLst>
              <a:ext uri="{FF2B5EF4-FFF2-40B4-BE49-F238E27FC236}">
                <a16:creationId xmlns:a16="http://schemas.microsoft.com/office/drawing/2014/main" id="{0C18D8FA-EC2D-4D23-9033-E68AB1CA1454}"/>
              </a:ext>
            </a:extLst>
          </p:cNvPr>
          <p:cNvCxnSpPr>
            <a:cxnSpLocks/>
          </p:cNvCxnSpPr>
          <p:nvPr/>
        </p:nvCxnSpPr>
        <p:spPr>
          <a:xfrm>
            <a:off x="8617305" y="4784093"/>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122" name="Straight Connector 121">
            <a:extLst>
              <a:ext uri="{FF2B5EF4-FFF2-40B4-BE49-F238E27FC236}">
                <a16:creationId xmlns:a16="http://schemas.microsoft.com/office/drawing/2014/main" id="{C29663F3-FE4D-49AD-BC87-381DAFD97978}"/>
              </a:ext>
            </a:extLst>
          </p:cNvPr>
          <p:cNvCxnSpPr>
            <a:cxnSpLocks/>
          </p:cNvCxnSpPr>
          <p:nvPr/>
        </p:nvCxnSpPr>
        <p:spPr>
          <a:xfrm>
            <a:off x="8693505" y="4779013"/>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123" name="Straight Connector 122">
            <a:extLst>
              <a:ext uri="{FF2B5EF4-FFF2-40B4-BE49-F238E27FC236}">
                <a16:creationId xmlns:a16="http://schemas.microsoft.com/office/drawing/2014/main" id="{720053FE-6892-4055-9B8F-720011D0DBF6}"/>
              </a:ext>
            </a:extLst>
          </p:cNvPr>
          <p:cNvCxnSpPr>
            <a:cxnSpLocks/>
          </p:cNvCxnSpPr>
          <p:nvPr/>
        </p:nvCxnSpPr>
        <p:spPr>
          <a:xfrm>
            <a:off x="8769705" y="4780918"/>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124" name="Straight Connector 123">
            <a:extLst>
              <a:ext uri="{FF2B5EF4-FFF2-40B4-BE49-F238E27FC236}">
                <a16:creationId xmlns:a16="http://schemas.microsoft.com/office/drawing/2014/main" id="{754F1CF9-0F45-4520-BBBB-F6F2864D562C}"/>
              </a:ext>
            </a:extLst>
          </p:cNvPr>
          <p:cNvCxnSpPr>
            <a:cxnSpLocks/>
          </p:cNvCxnSpPr>
          <p:nvPr/>
        </p:nvCxnSpPr>
        <p:spPr>
          <a:xfrm>
            <a:off x="8845905" y="4775838"/>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125" name="Straight Connector 124">
            <a:extLst>
              <a:ext uri="{FF2B5EF4-FFF2-40B4-BE49-F238E27FC236}">
                <a16:creationId xmlns:a16="http://schemas.microsoft.com/office/drawing/2014/main" id="{D754923A-0114-4498-9AE9-B794DF3E3E3D}"/>
              </a:ext>
            </a:extLst>
          </p:cNvPr>
          <p:cNvCxnSpPr>
            <a:cxnSpLocks/>
          </p:cNvCxnSpPr>
          <p:nvPr/>
        </p:nvCxnSpPr>
        <p:spPr>
          <a:xfrm>
            <a:off x="8922105" y="4777743"/>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126" name="Straight Connector 125">
            <a:extLst>
              <a:ext uri="{FF2B5EF4-FFF2-40B4-BE49-F238E27FC236}">
                <a16:creationId xmlns:a16="http://schemas.microsoft.com/office/drawing/2014/main" id="{9E147F1D-71E9-48CF-804A-F45709F3DE22}"/>
              </a:ext>
            </a:extLst>
          </p:cNvPr>
          <p:cNvCxnSpPr>
            <a:cxnSpLocks/>
          </p:cNvCxnSpPr>
          <p:nvPr/>
        </p:nvCxnSpPr>
        <p:spPr>
          <a:xfrm>
            <a:off x="8998305" y="4783455"/>
            <a:ext cx="0" cy="259556"/>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127" name="Straight Connector 126">
            <a:extLst>
              <a:ext uri="{FF2B5EF4-FFF2-40B4-BE49-F238E27FC236}">
                <a16:creationId xmlns:a16="http://schemas.microsoft.com/office/drawing/2014/main" id="{FF4FC0E7-AD64-48B8-8E15-C5B006CD3227}"/>
              </a:ext>
            </a:extLst>
          </p:cNvPr>
          <p:cNvCxnSpPr>
            <a:cxnSpLocks/>
          </p:cNvCxnSpPr>
          <p:nvPr/>
        </p:nvCxnSpPr>
        <p:spPr>
          <a:xfrm>
            <a:off x="9074505" y="4774568"/>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128" name="Straight Connector 127">
            <a:extLst>
              <a:ext uri="{FF2B5EF4-FFF2-40B4-BE49-F238E27FC236}">
                <a16:creationId xmlns:a16="http://schemas.microsoft.com/office/drawing/2014/main" id="{5797CF81-235C-48EE-B4CC-796B4D792834}"/>
              </a:ext>
            </a:extLst>
          </p:cNvPr>
          <p:cNvCxnSpPr>
            <a:cxnSpLocks/>
          </p:cNvCxnSpPr>
          <p:nvPr/>
        </p:nvCxnSpPr>
        <p:spPr>
          <a:xfrm>
            <a:off x="9150705" y="4769488"/>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129" name="Straight Connector 128">
            <a:extLst>
              <a:ext uri="{FF2B5EF4-FFF2-40B4-BE49-F238E27FC236}">
                <a16:creationId xmlns:a16="http://schemas.microsoft.com/office/drawing/2014/main" id="{9752BE00-E4AD-40BB-8DDD-C9F124F94A72}"/>
              </a:ext>
            </a:extLst>
          </p:cNvPr>
          <p:cNvCxnSpPr>
            <a:cxnSpLocks/>
          </p:cNvCxnSpPr>
          <p:nvPr/>
        </p:nvCxnSpPr>
        <p:spPr>
          <a:xfrm>
            <a:off x="9239605" y="4774568"/>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130" name="Straight Connector 129">
            <a:extLst>
              <a:ext uri="{FF2B5EF4-FFF2-40B4-BE49-F238E27FC236}">
                <a16:creationId xmlns:a16="http://schemas.microsoft.com/office/drawing/2014/main" id="{DCDAE39D-3E48-41D7-AD13-B2E64FB25D0A}"/>
              </a:ext>
            </a:extLst>
          </p:cNvPr>
          <p:cNvCxnSpPr>
            <a:cxnSpLocks/>
          </p:cNvCxnSpPr>
          <p:nvPr/>
        </p:nvCxnSpPr>
        <p:spPr>
          <a:xfrm>
            <a:off x="9315805" y="4769488"/>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131" name="Straight Connector 130">
            <a:extLst>
              <a:ext uri="{FF2B5EF4-FFF2-40B4-BE49-F238E27FC236}">
                <a16:creationId xmlns:a16="http://schemas.microsoft.com/office/drawing/2014/main" id="{B4856EE4-00A4-4868-81BD-4232DD4DE4D2}"/>
              </a:ext>
            </a:extLst>
          </p:cNvPr>
          <p:cNvCxnSpPr>
            <a:cxnSpLocks/>
          </p:cNvCxnSpPr>
          <p:nvPr/>
        </p:nvCxnSpPr>
        <p:spPr>
          <a:xfrm>
            <a:off x="9392005" y="4771393"/>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sp>
        <p:nvSpPr>
          <p:cNvPr id="2" name="Title 1">
            <a:extLst>
              <a:ext uri="{FF2B5EF4-FFF2-40B4-BE49-F238E27FC236}">
                <a16:creationId xmlns:a16="http://schemas.microsoft.com/office/drawing/2014/main" id="{2D480F89-3787-6FFD-8717-7726507CAFEE}"/>
              </a:ext>
            </a:extLst>
          </p:cNvPr>
          <p:cNvSpPr>
            <a:spLocks noGrp="1"/>
          </p:cNvSpPr>
          <p:nvPr>
            <p:ph type="title"/>
          </p:nvPr>
        </p:nvSpPr>
        <p:spPr>
          <a:xfrm>
            <a:off x="0" y="149958"/>
            <a:ext cx="12191999" cy="1325563"/>
          </a:xfrm>
        </p:spPr>
        <p:txBody>
          <a:bodyPr>
            <a:noAutofit/>
          </a:bodyPr>
          <a:lstStyle/>
          <a:p>
            <a:r>
              <a:rPr lang="en-US" sz="4400" dirty="0"/>
              <a:t>Prior Work’s Assumptions Necessary but Insufficient</a:t>
            </a:r>
          </a:p>
        </p:txBody>
      </p:sp>
      <p:cxnSp>
        <p:nvCxnSpPr>
          <p:cNvPr id="17" name="Straight Connector 16">
            <a:extLst>
              <a:ext uri="{FF2B5EF4-FFF2-40B4-BE49-F238E27FC236}">
                <a16:creationId xmlns:a16="http://schemas.microsoft.com/office/drawing/2014/main" id="{ADA79929-9E96-4BA2-943F-304F85923C9D}"/>
              </a:ext>
            </a:extLst>
          </p:cNvPr>
          <p:cNvCxnSpPr>
            <a:cxnSpLocks/>
          </p:cNvCxnSpPr>
          <p:nvPr/>
        </p:nvCxnSpPr>
        <p:spPr>
          <a:xfrm>
            <a:off x="3262985" y="4794888"/>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18" name="Straight Connector 17">
            <a:extLst>
              <a:ext uri="{FF2B5EF4-FFF2-40B4-BE49-F238E27FC236}">
                <a16:creationId xmlns:a16="http://schemas.microsoft.com/office/drawing/2014/main" id="{CB4122F6-CC6E-4B20-995C-738D1650BF8C}"/>
              </a:ext>
            </a:extLst>
          </p:cNvPr>
          <p:cNvCxnSpPr>
            <a:cxnSpLocks/>
          </p:cNvCxnSpPr>
          <p:nvPr/>
        </p:nvCxnSpPr>
        <p:spPr>
          <a:xfrm>
            <a:off x="3339185" y="4789808"/>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grpSp>
        <p:nvGrpSpPr>
          <p:cNvPr id="173" name="Group 172">
            <a:extLst>
              <a:ext uri="{FF2B5EF4-FFF2-40B4-BE49-F238E27FC236}">
                <a16:creationId xmlns:a16="http://schemas.microsoft.com/office/drawing/2014/main" id="{B9BA9507-3A8A-4E46-9DF3-48DC5EC1BEC6}"/>
              </a:ext>
            </a:extLst>
          </p:cNvPr>
          <p:cNvGrpSpPr/>
          <p:nvPr/>
        </p:nvGrpSpPr>
        <p:grpSpPr>
          <a:xfrm>
            <a:off x="8510167" y="2898383"/>
            <a:ext cx="2891497" cy="1213633"/>
            <a:chOff x="7614817" y="3204614"/>
            <a:chExt cx="2891497" cy="1213633"/>
          </a:xfrm>
        </p:grpSpPr>
        <p:sp>
          <p:nvSpPr>
            <p:cNvPr id="47" name="TextBox 46">
              <a:extLst>
                <a:ext uri="{FF2B5EF4-FFF2-40B4-BE49-F238E27FC236}">
                  <a16:creationId xmlns:a16="http://schemas.microsoft.com/office/drawing/2014/main" id="{23298961-D695-44A2-8F67-7A4CD2B602FE}"/>
                </a:ext>
              </a:extLst>
            </p:cNvPr>
            <p:cNvSpPr txBox="1"/>
            <p:nvPr/>
          </p:nvSpPr>
          <p:spPr>
            <a:xfrm>
              <a:off x="7614817" y="3217918"/>
              <a:ext cx="2891497" cy="1200329"/>
            </a:xfrm>
            <a:prstGeom prst="rect">
              <a:avLst/>
            </a:prstGeom>
            <a:noFill/>
          </p:spPr>
          <p:txBody>
            <a:bodyPr wrap="none" rtlCol="0">
              <a:spAutoFit/>
            </a:bodyPr>
            <a:lstStyle/>
            <a:p>
              <a:r>
                <a:rPr lang="en-US" dirty="0"/>
                <a:t>   Unsampled ACT command</a:t>
              </a:r>
            </a:p>
            <a:p>
              <a:r>
                <a:rPr lang="en-US" dirty="0"/>
                <a:t>   Sampled ACT command </a:t>
              </a:r>
              <a:br>
                <a:rPr lang="en-US" dirty="0"/>
              </a:br>
              <a:r>
                <a:rPr lang="en-US" dirty="0"/>
                <a:t>   Victim row refreshed</a:t>
              </a:r>
            </a:p>
            <a:p>
              <a:r>
                <a:rPr lang="en-US" dirty="0"/>
                <a:t>TH</a:t>
              </a:r>
              <a:r>
                <a:rPr lang="en-US" baseline="-25000" dirty="0"/>
                <a:t>RH</a:t>
              </a:r>
              <a:r>
                <a:rPr lang="en-US" dirty="0"/>
                <a:t>: Rowhammer threshold</a:t>
              </a:r>
            </a:p>
          </p:txBody>
        </p:sp>
        <p:cxnSp>
          <p:nvCxnSpPr>
            <p:cNvPr id="48" name="Straight Connector 47">
              <a:extLst>
                <a:ext uri="{FF2B5EF4-FFF2-40B4-BE49-F238E27FC236}">
                  <a16:creationId xmlns:a16="http://schemas.microsoft.com/office/drawing/2014/main" id="{C53E8127-53A5-4FD9-B981-E188DB17E2AA}"/>
                </a:ext>
              </a:extLst>
            </p:cNvPr>
            <p:cNvCxnSpPr>
              <a:cxnSpLocks/>
            </p:cNvCxnSpPr>
            <p:nvPr/>
          </p:nvCxnSpPr>
          <p:spPr>
            <a:xfrm>
              <a:off x="7774232" y="3534656"/>
              <a:ext cx="0" cy="261257"/>
            </a:xfrm>
            <a:prstGeom prst="line">
              <a:avLst/>
            </a:prstGeom>
            <a:ln w="38100">
              <a:solidFill>
                <a:srgbClr val="00B0F0"/>
              </a:solidFill>
            </a:ln>
          </p:spPr>
          <p:style>
            <a:lnRef idx="1">
              <a:schemeClr val="accent6"/>
            </a:lnRef>
            <a:fillRef idx="0">
              <a:schemeClr val="accent6"/>
            </a:fillRef>
            <a:effectRef idx="0">
              <a:schemeClr val="accent6"/>
            </a:effectRef>
            <a:fontRef idx="minor">
              <a:schemeClr val="tx1"/>
            </a:fontRef>
          </p:style>
        </p:cxnSp>
        <p:cxnSp>
          <p:nvCxnSpPr>
            <p:cNvPr id="49" name="Straight Connector 48">
              <a:extLst>
                <a:ext uri="{FF2B5EF4-FFF2-40B4-BE49-F238E27FC236}">
                  <a16:creationId xmlns:a16="http://schemas.microsoft.com/office/drawing/2014/main" id="{649910E6-987D-4DAF-9F50-60FB27C4ED5A}"/>
                </a:ext>
              </a:extLst>
            </p:cNvPr>
            <p:cNvCxnSpPr>
              <a:cxnSpLocks/>
            </p:cNvCxnSpPr>
            <p:nvPr/>
          </p:nvCxnSpPr>
          <p:spPr>
            <a:xfrm>
              <a:off x="7768818" y="3204614"/>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grpSp>
      <p:sp>
        <p:nvSpPr>
          <p:cNvPr id="50" name="TextBox 49">
            <a:extLst>
              <a:ext uri="{FF2B5EF4-FFF2-40B4-BE49-F238E27FC236}">
                <a16:creationId xmlns:a16="http://schemas.microsoft.com/office/drawing/2014/main" id="{A4183609-E6E8-423B-99CC-7C1B5C1C2921}"/>
              </a:ext>
            </a:extLst>
          </p:cNvPr>
          <p:cNvSpPr txBox="1"/>
          <p:nvPr/>
        </p:nvSpPr>
        <p:spPr>
          <a:xfrm>
            <a:off x="1010464" y="5173366"/>
            <a:ext cx="5868081" cy="369332"/>
          </a:xfrm>
          <a:prstGeom prst="rect">
            <a:avLst/>
          </a:prstGeom>
          <a:noFill/>
        </p:spPr>
        <p:txBody>
          <a:bodyPr wrap="none" rtlCol="0">
            <a:spAutoFit/>
          </a:bodyPr>
          <a:lstStyle/>
          <a:p>
            <a:r>
              <a:rPr lang="en-US" i="1" dirty="0"/>
              <a:t>Single-sided attack: All ACT commands activate the same row</a:t>
            </a:r>
          </a:p>
        </p:txBody>
      </p:sp>
      <p:cxnSp>
        <p:nvCxnSpPr>
          <p:cNvPr id="51" name="Straight Connector 50">
            <a:extLst>
              <a:ext uri="{FF2B5EF4-FFF2-40B4-BE49-F238E27FC236}">
                <a16:creationId xmlns:a16="http://schemas.microsoft.com/office/drawing/2014/main" id="{75439004-0DAA-41C7-A13A-6A42957561EA}"/>
              </a:ext>
            </a:extLst>
          </p:cNvPr>
          <p:cNvCxnSpPr>
            <a:cxnSpLocks/>
          </p:cNvCxnSpPr>
          <p:nvPr/>
        </p:nvCxnSpPr>
        <p:spPr>
          <a:xfrm>
            <a:off x="3415385" y="4791713"/>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52" name="Straight Connector 51">
            <a:extLst>
              <a:ext uri="{FF2B5EF4-FFF2-40B4-BE49-F238E27FC236}">
                <a16:creationId xmlns:a16="http://schemas.microsoft.com/office/drawing/2014/main" id="{F3B3D907-CCB7-49C2-9F9D-82B5C645D1E6}"/>
              </a:ext>
            </a:extLst>
          </p:cNvPr>
          <p:cNvCxnSpPr>
            <a:cxnSpLocks/>
          </p:cNvCxnSpPr>
          <p:nvPr/>
        </p:nvCxnSpPr>
        <p:spPr>
          <a:xfrm>
            <a:off x="3491585" y="4786633"/>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53" name="Straight Connector 52">
            <a:extLst>
              <a:ext uri="{FF2B5EF4-FFF2-40B4-BE49-F238E27FC236}">
                <a16:creationId xmlns:a16="http://schemas.microsoft.com/office/drawing/2014/main" id="{288417F3-9E64-46A2-9B66-411A1986F73D}"/>
              </a:ext>
            </a:extLst>
          </p:cNvPr>
          <p:cNvCxnSpPr>
            <a:cxnSpLocks/>
          </p:cNvCxnSpPr>
          <p:nvPr/>
        </p:nvCxnSpPr>
        <p:spPr>
          <a:xfrm>
            <a:off x="3580485" y="4791713"/>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54" name="Straight Connector 53">
            <a:extLst>
              <a:ext uri="{FF2B5EF4-FFF2-40B4-BE49-F238E27FC236}">
                <a16:creationId xmlns:a16="http://schemas.microsoft.com/office/drawing/2014/main" id="{C2A1A84D-E268-41A5-AC13-D886A8099BDB}"/>
              </a:ext>
            </a:extLst>
          </p:cNvPr>
          <p:cNvCxnSpPr>
            <a:cxnSpLocks/>
          </p:cNvCxnSpPr>
          <p:nvPr/>
        </p:nvCxnSpPr>
        <p:spPr>
          <a:xfrm>
            <a:off x="3656685" y="4786633"/>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55" name="Straight Connector 54">
            <a:extLst>
              <a:ext uri="{FF2B5EF4-FFF2-40B4-BE49-F238E27FC236}">
                <a16:creationId xmlns:a16="http://schemas.microsoft.com/office/drawing/2014/main" id="{7261BA1B-3C66-4120-88A3-C222A7FC9AEC}"/>
              </a:ext>
            </a:extLst>
          </p:cNvPr>
          <p:cNvCxnSpPr>
            <a:cxnSpLocks/>
          </p:cNvCxnSpPr>
          <p:nvPr/>
        </p:nvCxnSpPr>
        <p:spPr>
          <a:xfrm>
            <a:off x="3732885" y="4788538"/>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56" name="Straight Connector 55">
            <a:extLst>
              <a:ext uri="{FF2B5EF4-FFF2-40B4-BE49-F238E27FC236}">
                <a16:creationId xmlns:a16="http://schemas.microsoft.com/office/drawing/2014/main" id="{91EC1C90-9E81-47C3-859D-C3EDA7ACDFCD}"/>
              </a:ext>
            </a:extLst>
          </p:cNvPr>
          <p:cNvCxnSpPr>
            <a:cxnSpLocks/>
          </p:cNvCxnSpPr>
          <p:nvPr/>
        </p:nvCxnSpPr>
        <p:spPr>
          <a:xfrm>
            <a:off x="3809085" y="4783458"/>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57" name="Straight Connector 56">
            <a:extLst>
              <a:ext uri="{FF2B5EF4-FFF2-40B4-BE49-F238E27FC236}">
                <a16:creationId xmlns:a16="http://schemas.microsoft.com/office/drawing/2014/main" id="{B57B334B-AF7A-4E54-A753-FDA7E2D43C5A}"/>
              </a:ext>
            </a:extLst>
          </p:cNvPr>
          <p:cNvCxnSpPr>
            <a:cxnSpLocks/>
          </p:cNvCxnSpPr>
          <p:nvPr/>
        </p:nvCxnSpPr>
        <p:spPr>
          <a:xfrm>
            <a:off x="3885285" y="4785363"/>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58" name="Straight Connector 57">
            <a:extLst>
              <a:ext uri="{FF2B5EF4-FFF2-40B4-BE49-F238E27FC236}">
                <a16:creationId xmlns:a16="http://schemas.microsoft.com/office/drawing/2014/main" id="{7A856AD3-7D60-4F28-9211-A8A4784F3801}"/>
              </a:ext>
            </a:extLst>
          </p:cNvPr>
          <p:cNvCxnSpPr>
            <a:cxnSpLocks/>
          </p:cNvCxnSpPr>
          <p:nvPr/>
        </p:nvCxnSpPr>
        <p:spPr>
          <a:xfrm>
            <a:off x="3961485" y="4791075"/>
            <a:ext cx="0" cy="259556"/>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59" name="Straight Connector 58">
            <a:extLst>
              <a:ext uri="{FF2B5EF4-FFF2-40B4-BE49-F238E27FC236}">
                <a16:creationId xmlns:a16="http://schemas.microsoft.com/office/drawing/2014/main" id="{F2A74B0D-63E4-44FD-B052-CE6CDD72339F}"/>
              </a:ext>
            </a:extLst>
          </p:cNvPr>
          <p:cNvCxnSpPr>
            <a:cxnSpLocks/>
          </p:cNvCxnSpPr>
          <p:nvPr/>
        </p:nvCxnSpPr>
        <p:spPr>
          <a:xfrm>
            <a:off x="4037685" y="4782188"/>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60" name="Straight Connector 59">
            <a:extLst>
              <a:ext uri="{FF2B5EF4-FFF2-40B4-BE49-F238E27FC236}">
                <a16:creationId xmlns:a16="http://schemas.microsoft.com/office/drawing/2014/main" id="{0DB43F1B-3206-4209-AD98-CACE385364D8}"/>
              </a:ext>
            </a:extLst>
          </p:cNvPr>
          <p:cNvCxnSpPr>
            <a:cxnSpLocks/>
          </p:cNvCxnSpPr>
          <p:nvPr/>
        </p:nvCxnSpPr>
        <p:spPr>
          <a:xfrm>
            <a:off x="4113885" y="4777108"/>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61" name="Straight Connector 60">
            <a:extLst>
              <a:ext uri="{FF2B5EF4-FFF2-40B4-BE49-F238E27FC236}">
                <a16:creationId xmlns:a16="http://schemas.microsoft.com/office/drawing/2014/main" id="{C2DFA022-7093-42AA-B234-3900D0F4B59E}"/>
              </a:ext>
            </a:extLst>
          </p:cNvPr>
          <p:cNvCxnSpPr>
            <a:cxnSpLocks/>
          </p:cNvCxnSpPr>
          <p:nvPr/>
        </p:nvCxnSpPr>
        <p:spPr>
          <a:xfrm>
            <a:off x="4202785" y="4782188"/>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62" name="Straight Connector 61">
            <a:extLst>
              <a:ext uri="{FF2B5EF4-FFF2-40B4-BE49-F238E27FC236}">
                <a16:creationId xmlns:a16="http://schemas.microsoft.com/office/drawing/2014/main" id="{7884CD60-81A5-4DCB-A06A-15266BCC1FA7}"/>
              </a:ext>
            </a:extLst>
          </p:cNvPr>
          <p:cNvCxnSpPr>
            <a:cxnSpLocks/>
          </p:cNvCxnSpPr>
          <p:nvPr/>
        </p:nvCxnSpPr>
        <p:spPr>
          <a:xfrm>
            <a:off x="4278985" y="4777108"/>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63" name="Straight Connector 62">
            <a:extLst>
              <a:ext uri="{FF2B5EF4-FFF2-40B4-BE49-F238E27FC236}">
                <a16:creationId xmlns:a16="http://schemas.microsoft.com/office/drawing/2014/main" id="{BA2E3209-D71D-434F-8FC0-F2D75B1D2C01}"/>
              </a:ext>
            </a:extLst>
          </p:cNvPr>
          <p:cNvCxnSpPr>
            <a:cxnSpLocks/>
          </p:cNvCxnSpPr>
          <p:nvPr/>
        </p:nvCxnSpPr>
        <p:spPr>
          <a:xfrm>
            <a:off x="4355185" y="4779013"/>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64" name="Straight Connector 63">
            <a:extLst>
              <a:ext uri="{FF2B5EF4-FFF2-40B4-BE49-F238E27FC236}">
                <a16:creationId xmlns:a16="http://schemas.microsoft.com/office/drawing/2014/main" id="{D29194C1-A193-4706-BDE5-28A7E9360BA9}"/>
              </a:ext>
            </a:extLst>
          </p:cNvPr>
          <p:cNvCxnSpPr>
            <a:cxnSpLocks/>
          </p:cNvCxnSpPr>
          <p:nvPr/>
        </p:nvCxnSpPr>
        <p:spPr>
          <a:xfrm>
            <a:off x="4431385" y="4773933"/>
            <a:ext cx="0" cy="28066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69" name="Straight Connector 68">
            <a:extLst>
              <a:ext uri="{FF2B5EF4-FFF2-40B4-BE49-F238E27FC236}">
                <a16:creationId xmlns:a16="http://schemas.microsoft.com/office/drawing/2014/main" id="{C9DE1C98-4FD0-461B-9FCD-651BCE123FE5}"/>
              </a:ext>
            </a:extLst>
          </p:cNvPr>
          <p:cNvCxnSpPr>
            <a:cxnSpLocks/>
          </p:cNvCxnSpPr>
          <p:nvPr/>
        </p:nvCxnSpPr>
        <p:spPr>
          <a:xfrm>
            <a:off x="4520285" y="4788538"/>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70" name="Straight Connector 69">
            <a:extLst>
              <a:ext uri="{FF2B5EF4-FFF2-40B4-BE49-F238E27FC236}">
                <a16:creationId xmlns:a16="http://schemas.microsoft.com/office/drawing/2014/main" id="{97E04096-1EA6-48D2-8C22-0F03F8D6F7C2}"/>
              </a:ext>
            </a:extLst>
          </p:cNvPr>
          <p:cNvCxnSpPr>
            <a:cxnSpLocks/>
          </p:cNvCxnSpPr>
          <p:nvPr/>
        </p:nvCxnSpPr>
        <p:spPr>
          <a:xfrm>
            <a:off x="4596485" y="4783458"/>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71" name="Straight Connector 70">
            <a:extLst>
              <a:ext uri="{FF2B5EF4-FFF2-40B4-BE49-F238E27FC236}">
                <a16:creationId xmlns:a16="http://schemas.microsoft.com/office/drawing/2014/main" id="{654D9D22-566C-4EC1-B98A-26FE8F3F4D9A}"/>
              </a:ext>
            </a:extLst>
          </p:cNvPr>
          <p:cNvCxnSpPr>
            <a:cxnSpLocks/>
          </p:cNvCxnSpPr>
          <p:nvPr/>
        </p:nvCxnSpPr>
        <p:spPr>
          <a:xfrm>
            <a:off x="4672685" y="4785363"/>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72" name="Straight Connector 71">
            <a:extLst>
              <a:ext uri="{FF2B5EF4-FFF2-40B4-BE49-F238E27FC236}">
                <a16:creationId xmlns:a16="http://schemas.microsoft.com/office/drawing/2014/main" id="{60165FCE-1C9F-47ED-AD75-4CED8E492282}"/>
              </a:ext>
            </a:extLst>
          </p:cNvPr>
          <p:cNvCxnSpPr>
            <a:cxnSpLocks/>
          </p:cNvCxnSpPr>
          <p:nvPr/>
        </p:nvCxnSpPr>
        <p:spPr>
          <a:xfrm>
            <a:off x="4748885" y="4780283"/>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73" name="Straight Connector 72">
            <a:extLst>
              <a:ext uri="{FF2B5EF4-FFF2-40B4-BE49-F238E27FC236}">
                <a16:creationId xmlns:a16="http://schemas.microsoft.com/office/drawing/2014/main" id="{B2047BEC-335B-4E01-BC12-B74FC0403E48}"/>
              </a:ext>
            </a:extLst>
          </p:cNvPr>
          <p:cNvCxnSpPr>
            <a:cxnSpLocks/>
          </p:cNvCxnSpPr>
          <p:nvPr/>
        </p:nvCxnSpPr>
        <p:spPr>
          <a:xfrm>
            <a:off x="4837785" y="4785363"/>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74" name="Straight Connector 73">
            <a:extLst>
              <a:ext uri="{FF2B5EF4-FFF2-40B4-BE49-F238E27FC236}">
                <a16:creationId xmlns:a16="http://schemas.microsoft.com/office/drawing/2014/main" id="{7632594D-DFCF-49A5-BD72-089A5F0706D6}"/>
              </a:ext>
            </a:extLst>
          </p:cNvPr>
          <p:cNvCxnSpPr>
            <a:cxnSpLocks/>
          </p:cNvCxnSpPr>
          <p:nvPr/>
        </p:nvCxnSpPr>
        <p:spPr>
          <a:xfrm>
            <a:off x="4913985" y="4780283"/>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75" name="Straight Connector 74">
            <a:extLst>
              <a:ext uri="{FF2B5EF4-FFF2-40B4-BE49-F238E27FC236}">
                <a16:creationId xmlns:a16="http://schemas.microsoft.com/office/drawing/2014/main" id="{528183B1-0C05-41D7-BEFA-9B4349133F6D}"/>
              </a:ext>
            </a:extLst>
          </p:cNvPr>
          <p:cNvCxnSpPr>
            <a:cxnSpLocks/>
          </p:cNvCxnSpPr>
          <p:nvPr/>
        </p:nvCxnSpPr>
        <p:spPr>
          <a:xfrm>
            <a:off x="4990185" y="4782188"/>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76" name="Straight Connector 75">
            <a:extLst>
              <a:ext uri="{FF2B5EF4-FFF2-40B4-BE49-F238E27FC236}">
                <a16:creationId xmlns:a16="http://schemas.microsoft.com/office/drawing/2014/main" id="{4488D751-3795-4EB6-961F-EF6747309F7C}"/>
              </a:ext>
            </a:extLst>
          </p:cNvPr>
          <p:cNvCxnSpPr>
            <a:cxnSpLocks/>
          </p:cNvCxnSpPr>
          <p:nvPr/>
        </p:nvCxnSpPr>
        <p:spPr>
          <a:xfrm>
            <a:off x="5066385" y="4777108"/>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77" name="Straight Connector 76">
            <a:extLst>
              <a:ext uri="{FF2B5EF4-FFF2-40B4-BE49-F238E27FC236}">
                <a16:creationId xmlns:a16="http://schemas.microsoft.com/office/drawing/2014/main" id="{BBC2A060-6B5A-4ED0-98F2-B8274633AAFE}"/>
              </a:ext>
            </a:extLst>
          </p:cNvPr>
          <p:cNvCxnSpPr>
            <a:cxnSpLocks/>
          </p:cNvCxnSpPr>
          <p:nvPr/>
        </p:nvCxnSpPr>
        <p:spPr>
          <a:xfrm>
            <a:off x="5142585" y="4779013"/>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78" name="Straight Connector 77">
            <a:extLst>
              <a:ext uri="{FF2B5EF4-FFF2-40B4-BE49-F238E27FC236}">
                <a16:creationId xmlns:a16="http://schemas.microsoft.com/office/drawing/2014/main" id="{2A7FDCCD-DE72-47DB-815D-BEF8D079056F}"/>
              </a:ext>
            </a:extLst>
          </p:cNvPr>
          <p:cNvCxnSpPr>
            <a:cxnSpLocks/>
          </p:cNvCxnSpPr>
          <p:nvPr/>
        </p:nvCxnSpPr>
        <p:spPr>
          <a:xfrm>
            <a:off x="5218785" y="4784725"/>
            <a:ext cx="0" cy="259556"/>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79" name="Straight Connector 78">
            <a:extLst>
              <a:ext uri="{FF2B5EF4-FFF2-40B4-BE49-F238E27FC236}">
                <a16:creationId xmlns:a16="http://schemas.microsoft.com/office/drawing/2014/main" id="{92ED1630-EB3B-41F2-8352-88C0B717D3B1}"/>
              </a:ext>
            </a:extLst>
          </p:cNvPr>
          <p:cNvCxnSpPr>
            <a:cxnSpLocks/>
          </p:cNvCxnSpPr>
          <p:nvPr/>
        </p:nvCxnSpPr>
        <p:spPr>
          <a:xfrm>
            <a:off x="5294985" y="4775838"/>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80" name="Straight Connector 79">
            <a:extLst>
              <a:ext uri="{FF2B5EF4-FFF2-40B4-BE49-F238E27FC236}">
                <a16:creationId xmlns:a16="http://schemas.microsoft.com/office/drawing/2014/main" id="{B144597F-10C0-4B3D-A2CD-135B8E9CA8C9}"/>
              </a:ext>
            </a:extLst>
          </p:cNvPr>
          <p:cNvCxnSpPr>
            <a:cxnSpLocks/>
          </p:cNvCxnSpPr>
          <p:nvPr/>
        </p:nvCxnSpPr>
        <p:spPr>
          <a:xfrm>
            <a:off x="5371185" y="4770758"/>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81" name="Straight Connector 80">
            <a:extLst>
              <a:ext uri="{FF2B5EF4-FFF2-40B4-BE49-F238E27FC236}">
                <a16:creationId xmlns:a16="http://schemas.microsoft.com/office/drawing/2014/main" id="{5C9395E3-E3B2-45C2-92C8-FA810B00F317}"/>
              </a:ext>
            </a:extLst>
          </p:cNvPr>
          <p:cNvCxnSpPr>
            <a:cxnSpLocks/>
          </p:cNvCxnSpPr>
          <p:nvPr/>
        </p:nvCxnSpPr>
        <p:spPr>
          <a:xfrm>
            <a:off x="5460085" y="4775838"/>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82" name="Straight Connector 81">
            <a:extLst>
              <a:ext uri="{FF2B5EF4-FFF2-40B4-BE49-F238E27FC236}">
                <a16:creationId xmlns:a16="http://schemas.microsoft.com/office/drawing/2014/main" id="{D5EC9641-8B50-478C-B3D1-093970CF7584}"/>
              </a:ext>
            </a:extLst>
          </p:cNvPr>
          <p:cNvCxnSpPr>
            <a:cxnSpLocks/>
          </p:cNvCxnSpPr>
          <p:nvPr/>
        </p:nvCxnSpPr>
        <p:spPr>
          <a:xfrm>
            <a:off x="5536285" y="4770758"/>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83" name="Straight Connector 82">
            <a:extLst>
              <a:ext uri="{FF2B5EF4-FFF2-40B4-BE49-F238E27FC236}">
                <a16:creationId xmlns:a16="http://schemas.microsoft.com/office/drawing/2014/main" id="{AE7BDAC2-5832-40A4-8989-150516B088E8}"/>
              </a:ext>
            </a:extLst>
          </p:cNvPr>
          <p:cNvCxnSpPr>
            <a:cxnSpLocks/>
          </p:cNvCxnSpPr>
          <p:nvPr/>
        </p:nvCxnSpPr>
        <p:spPr>
          <a:xfrm>
            <a:off x="5612485" y="4772663"/>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84" name="Straight Connector 83">
            <a:extLst>
              <a:ext uri="{FF2B5EF4-FFF2-40B4-BE49-F238E27FC236}">
                <a16:creationId xmlns:a16="http://schemas.microsoft.com/office/drawing/2014/main" id="{74C8DE1B-151F-413B-8BAD-9CCBA071B3C5}"/>
              </a:ext>
            </a:extLst>
          </p:cNvPr>
          <p:cNvCxnSpPr>
            <a:cxnSpLocks/>
          </p:cNvCxnSpPr>
          <p:nvPr/>
        </p:nvCxnSpPr>
        <p:spPr>
          <a:xfrm>
            <a:off x="5688685" y="4767583"/>
            <a:ext cx="0" cy="28066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85" name="Straight Connector 84">
            <a:extLst>
              <a:ext uri="{FF2B5EF4-FFF2-40B4-BE49-F238E27FC236}">
                <a16:creationId xmlns:a16="http://schemas.microsoft.com/office/drawing/2014/main" id="{E43271C0-EA3D-46BF-A054-9CBE6663418B}"/>
              </a:ext>
            </a:extLst>
          </p:cNvPr>
          <p:cNvCxnSpPr>
            <a:cxnSpLocks/>
          </p:cNvCxnSpPr>
          <p:nvPr/>
        </p:nvCxnSpPr>
        <p:spPr>
          <a:xfrm>
            <a:off x="5790285" y="4788538"/>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86" name="Straight Connector 85">
            <a:extLst>
              <a:ext uri="{FF2B5EF4-FFF2-40B4-BE49-F238E27FC236}">
                <a16:creationId xmlns:a16="http://schemas.microsoft.com/office/drawing/2014/main" id="{BF90383A-7614-49C7-9A1A-1A6B231B50E0}"/>
              </a:ext>
            </a:extLst>
          </p:cNvPr>
          <p:cNvCxnSpPr>
            <a:cxnSpLocks/>
          </p:cNvCxnSpPr>
          <p:nvPr/>
        </p:nvCxnSpPr>
        <p:spPr>
          <a:xfrm>
            <a:off x="5866485" y="4783458"/>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87" name="Straight Connector 86">
            <a:extLst>
              <a:ext uri="{FF2B5EF4-FFF2-40B4-BE49-F238E27FC236}">
                <a16:creationId xmlns:a16="http://schemas.microsoft.com/office/drawing/2014/main" id="{476BD299-EA4F-4C05-A69C-0FAA46CC40CC}"/>
              </a:ext>
            </a:extLst>
          </p:cNvPr>
          <p:cNvCxnSpPr>
            <a:cxnSpLocks/>
          </p:cNvCxnSpPr>
          <p:nvPr/>
        </p:nvCxnSpPr>
        <p:spPr>
          <a:xfrm>
            <a:off x="5942685" y="4785363"/>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88" name="Straight Connector 87">
            <a:extLst>
              <a:ext uri="{FF2B5EF4-FFF2-40B4-BE49-F238E27FC236}">
                <a16:creationId xmlns:a16="http://schemas.microsoft.com/office/drawing/2014/main" id="{3E14BA7C-BDB1-4BE8-AFF2-813A7D624FC9}"/>
              </a:ext>
            </a:extLst>
          </p:cNvPr>
          <p:cNvCxnSpPr>
            <a:cxnSpLocks/>
          </p:cNvCxnSpPr>
          <p:nvPr/>
        </p:nvCxnSpPr>
        <p:spPr>
          <a:xfrm>
            <a:off x="6018885" y="4780283"/>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89" name="Straight Connector 88">
            <a:extLst>
              <a:ext uri="{FF2B5EF4-FFF2-40B4-BE49-F238E27FC236}">
                <a16:creationId xmlns:a16="http://schemas.microsoft.com/office/drawing/2014/main" id="{7983D44E-09DF-4096-9E92-5885CB8CE5F3}"/>
              </a:ext>
            </a:extLst>
          </p:cNvPr>
          <p:cNvCxnSpPr>
            <a:cxnSpLocks/>
          </p:cNvCxnSpPr>
          <p:nvPr/>
        </p:nvCxnSpPr>
        <p:spPr>
          <a:xfrm>
            <a:off x="6107785" y="4785363"/>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90" name="Straight Connector 89">
            <a:extLst>
              <a:ext uri="{FF2B5EF4-FFF2-40B4-BE49-F238E27FC236}">
                <a16:creationId xmlns:a16="http://schemas.microsoft.com/office/drawing/2014/main" id="{9C3AD61E-9AC6-4A77-8F09-B6E0DCB06A74}"/>
              </a:ext>
            </a:extLst>
          </p:cNvPr>
          <p:cNvCxnSpPr>
            <a:cxnSpLocks/>
          </p:cNvCxnSpPr>
          <p:nvPr/>
        </p:nvCxnSpPr>
        <p:spPr>
          <a:xfrm>
            <a:off x="6183985" y="4780283"/>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91" name="Straight Connector 90">
            <a:extLst>
              <a:ext uri="{FF2B5EF4-FFF2-40B4-BE49-F238E27FC236}">
                <a16:creationId xmlns:a16="http://schemas.microsoft.com/office/drawing/2014/main" id="{41288242-F0CA-4C47-BCBC-726210B64806}"/>
              </a:ext>
            </a:extLst>
          </p:cNvPr>
          <p:cNvCxnSpPr>
            <a:cxnSpLocks/>
          </p:cNvCxnSpPr>
          <p:nvPr/>
        </p:nvCxnSpPr>
        <p:spPr>
          <a:xfrm>
            <a:off x="6260185" y="4782188"/>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92" name="Straight Connector 91">
            <a:extLst>
              <a:ext uri="{FF2B5EF4-FFF2-40B4-BE49-F238E27FC236}">
                <a16:creationId xmlns:a16="http://schemas.microsoft.com/office/drawing/2014/main" id="{3265C308-0F28-4CF2-919D-7D9E1A53F2B7}"/>
              </a:ext>
            </a:extLst>
          </p:cNvPr>
          <p:cNvCxnSpPr>
            <a:cxnSpLocks/>
          </p:cNvCxnSpPr>
          <p:nvPr/>
        </p:nvCxnSpPr>
        <p:spPr>
          <a:xfrm>
            <a:off x="6336385" y="4777108"/>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93" name="Straight Connector 92">
            <a:extLst>
              <a:ext uri="{FF2B5EF4-FFF2-40B4-BE49-F238E27FC236}">
                <a16:creationId xmlns:a16="http://schemas.microsoft.com/office/drawing/2014/main" id="{5BB540F4-3ECD-4535-A283-DA1129096030}"/>
              </a:ext>
            </a:extLst>
          </p:cNvPr>
          <p:cNvCxnSpPr>
            <a:cxnSpLocks/>
          </p:cNvCxnSpPr>
          <p:nvPr/>
        </p:nvCxnSpPr>
        <p:spPr>
          <a:xfrm>
            <a:off x="6412585" y="4779013"/>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94" name="Straight Connector 93">
            <a:extLst>
              <a:ext uri="{FF2B5EF4-FFF2-40B4-BE49-F238E27FC236}">
                <a16:creationId xmlns:a16="http://schemas.microsoft.com/office/drawing/2014/main" id="{05AE28D8-20F5-44C4-8AB6-B661EC45D3D0}"/>
              </a:ext>
            </a:extLst>
          </p:cNvPr>
          <p:cNvCxnSpPr>
            <a:cxnSpLocks/>
          </p:cNvCxnSpPr>
          <p:nvPr/>
        </p:nvCxnSpPr>
        <p:spPr>
          <a:xfrm>
            <a:off x="6488785" y="4784725"/>
            <a:ext cx="0" cy="259556"/>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95" name="Straight Connector 94">
            <a:extLst>
              <a:ext uri="{FF2B5EF4-FFF2-40B4-BE49-F238E27FC236}">
                <a16:creationId xmlns:a16="http://schemas.microsoft.com/office/drawing/2014/main" id="{08760069-4CC7-41D7-904F-5A7F94F4F396}"/>
              </a:ext>
            </a:extLst>
          </p:cNvPr>
          <p:cNvCxnSpPr>
            <a:cxnSpLocks/>
          </p:cNvCxnSpPr>
          <p:nvPr/>
        </p:nvCxnSpPr>
        <p:spPr>
          <a:xfrm>
            <a:off x="6564985" y="4775838"/>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96" name="Straight Connector 95">
            <a:extLst>
              <a:ext uri="{FF2B5EF4-FFF2-40B4-BE49-F238E27FC236}">
                <a16:creationId xmlns:a16="http://schemas.microsoft.com/office/drawing/2014/main" id="{203D0577-4232-4793-8289-C0B98F7C4459}"/>
              </a:ext>
            </a:extLst>
          </p:cNvPr>
          <p:cNvCxnSpPr>
            <a:cxnSpLocks/>
          </p:cNvCxnSpPr>
          <p:nvPr/>
        </p:nvCxnSpPr>
        <p:spPr>
          <a:xfrm>
            <a:off x="6641185" y="4770758"/>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97" name="Straight Connector 96">
            <a:extLst>
              <a:ext uri="{FF2B5EF4-FFF2-40B4-BE49-F238E27FC236}">
                <a16:creationId xmlns:a16="http://schemas.microsoft.com/office/drawing/2014/main" id="{694503F5-7498-4552-AE20-2C32175BB4F3}"/>
              </a:ext>
            </a:extLst>
          </p:cNvPr>
          <p:cNvCxnSpPr>
            <a:cxnSpLocks/>
          </p:cNvCxnSpPr>
          <p:nvPr/>
        </p:nvCxnSpPr>
        <p:spPr>
          <a:xfrm>
            <a:off x="6730085" y="4775838"/>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98" name="Straight Connector 97">
            <a:extLst>
              <a:ext uri="{FF2B5EF4-FFF2-40B4-BE49-F238E27FC236}">
                <a16:creationId xmlns:a16="http://schemas.microsoft.com/office/drawing/2014/main" id="{8DA31264-8C34-4EF8-9559-43E08B1F1E25}"/>
              </a:ext>
            </a:extLst>
          </p:cNvPr>
          <p:cNvCxnSpPr>
            <a:cxnSpLocks/>
          </p:cNvCxnSpPr>
          <p:nvPr/>
        </p:nvCxnSpPr>
        <p:spPr>
          <a:xfrm>
            <a:off x="6806285" y="4770758"/>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99" name="Straight Connector 98">
            <a:extLst>
              <a:ext uri="{FF2B5EF4-FFF2-40B4-BE49-F238E27FC236}">
                <a16:creationId xmlns:a16="http://schemas.microsoft.com/office/drawing/2014/main" id="{77651825-AEF7-42B3-B517-9D531052CCC9}"/>
              </a:ext>
            </a:extLst>
          </p:cNvPr>
          <p:cNvCxnSpPr>
            <a:cxnSpLocks/>
          </p:cNvCxnSpPr>
          <p:nvPr/>
        </p:nvCxnSpPr>
        <p:spPr>
          <a:xfrm>
            <a:off x="6882485" y="4772663"/>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100" name="Straight Connector 99">
            <a:extLst>
              <a:ext uri="{FF2B5EF4-FFF2-40B4-BE49-F238E27FC236}">
                <a16:creationId xmlns:a16="http://schemas.microsoft.com/office/drawing/2014/main" id="{5604D3EC-265C-474B-B3BB-EDD47621EE3D}"/>
              </a:ext>
            </a:extLst>
          </p:cNvPr>
          <p:cNvCxnSpPr>
            <a:cxnSpLocks/>
          </p:cNvCxnSpPr>
          <p:nvPr/>
        </p:nvCxnSpPr>
        <p:spPr>
          <a:xfrm>
            <a:off x="6958685" y="4767583"/>
            <a:ext cx="0" cy="28066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101" name="Straight Connector 100">
            <a:extLst>
              <a:ext uri="{FF2B5EF4-FFF2-40B4-BE49-F238E27FC236}">
                <a16:creationId xmlns:a16="http://schemas.microsoft.com/office/drawing/2014/main" id="{F17D02C4-88E3-401C-B084-E03EC904B09D}"/>
              </a:ext>
            </a:extLst>
          </p:cNvPr>
          <p:cNvCxnSpPr>
            <a:cxnSpLocks/>
          </p:cNvCxnSpPr>
          <p:nvPr/>
        </p:nvCxnSpPr>
        <p:spPr>
          <a:xfrm>
            <a:off x="7047585" y="4782188"/>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102" name="Straight Connector 101">
            <a:extLst>
              <a:ext uri="{FF2B5EF4-FFF2-40B4-BE49-F238E27FC236}">
                <a16:creationId xmlns:a16="http://schemas.microsoft.com/office/drawing/2014/main" id="{70405B6A-A939-42A9-871A-99879C4A63EA}"/>
              </a:ext>
            </a:extLst>
          </p:cNvPr>
          <p:cNvCxnSpPr>
            <a:cxnSpLocks/>
          </p:cNvCxnSpPr>
          <p:nvPr/>
        </p:nvCxnSpPr>
        <p:spPr>
          <a:xfrm>
            <a:off x="7123785" y="4777108"/>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103" name="Straight Connector 102">
            <a:extLst>
              <a:ext uri="{FF2B5EF4-FFF2-40B4-BE49-F238E27FC236}">
                <a16:creationId xmlns:a16="http://schemas.microsoft.com/office/drawing/2014/main" id="{EA9AEFA3-1126-4E74-A989-2CD2E8D9B2D6}"/>
              </a:ext>
            </a:extLst>
          </p:cNvPr>
          <p:cNvCxnSpPr>
            <a:cxnSpLocks/>
          </p:cNvCxnSpPr>
          <p:nvPr/>
        </p:nvCxnSpPr>
        <p:spPr>
          <a:xfrm>
            <a:off x="7199985" y="4779013"/>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104" name="Straight Connector 103">
            <a:extLst>
              <a:ext uri="{FF2B5EF4-FFF2-40B4-BE49-F238E27FC236}">
                <a16:creationId xmlns:a16="http://schemas.microsoft.com/office/drawing/2014/main" id="{8802010C-234D-4FCA-BFC2-72D71061C45B}"/>
              </a:ext>
            </a:extLst>
          </p:cNvPr>
          <p:cNvCxnSpPr>
            <a:cxnSpLocks/>
          </p:cNvCxnSpPr>
          <p:nvPr/>
        </p:nvCxnSpPr>
        <p:spPr>
          <a:xfrm>
            <a:off x="7276185" y="4773933"/>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105" name="Straight Connector 104">
            <a:extLst>
              <a:ext uri="{FF2B5EF4-FFF2-40B4-BE49-F238E27FC236}">
                <a16:creationId xmlns:a16="http://schemas.microsoft.com/office/drawing/2014/main" id="{241ACC83-A252-4CD7-BD8C-4E90354E6C3C}"/>
              </a:ext>
            </a:extLst>
          </p:cNvPr>
          <p:cNvCxnSpPr>
            <a:cxnSpLocks/>
          </p:cNvCxnSpPr>
          <p:nvPr/>
        </p:nvCxnSpPr>
        <p:spPr>
          <a:xfrm>
            <a:off x="7365085" y="4779013"/>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106" name="Straight Connector 105">
            <a:extLst>
              <a:ext uri="{FF2B5EF4-FFF2-40B4-BE49-F238E27FC236}">
                <a16:creationId xmlns:a16="http://schemas.microsoft.com/office/drawing/2014/main" id="{427551CB-33DB-423C-8D1A-3D050DB55BAA}"/>
              </a:ext>
            </a:extLst>
          </p:cNvPr>
          <p:cNvCxnSpPr>
            <a:cxnSpLocks/>
          </p:cNvCxnSpPr>
          <p:nvPr/>
        </p:nvCxnSpPr>
        <p:spPr>
          <a:xfrm>
            <a:off x="7441285" y="4773933"/>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107" name="Straight Connector 106">
            <a:extLst>
              <a:ext uri="{FF2B5EF4-FFF2-40B4-BE49-F238E27FC236}">
                <a16:creationId xmlns:a16="http://schemas.microsoft.com/office/drawing/2014/main" id="{58B9C635-D5E5-465B-AB45-32696C56E8B0}"/>
              </a:ext>
            </a:extLst>
          </p:cNvPr>
          <p:cNvCxnSpPr>
            <a:cxnSpLocks/>
          </p:cNvCxnSpPr>
          <p:nvPr/>
        </p:nvCxnSpPr>
        <p:spPr>
          <a:xfrm>
            <a:off x="7517485" y="4775838"/>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108" name="Straight Connector 107">
            <a:extLst>
              <a:ext uri="{FF2B5EF4-FFF2-40B4-BE49-F238E27FC236}">
                <a16:creationId xmlns:a16="http://schemas.microsoft.com/office/drawing/2014/main" id="{E0378EDE-4170-49F3-AD0A-26F24530749F}"/>
              </a:ext>
            </a:extLst>
          </p:cNvPr>
          <p:cNvCxnSpPr>
            <a:cxnSpLocks/>
          </p:cNvCxnSpPr>
          <p:nvPr/>
        </p:nvCxnSpPr>
        <p:spPr>
          <a:xfrm>
            <a:off x="7593685" y="4770758"/>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109" name="Straight Connector 108">
            <a:extLst>
              <a:ext uri="{FF2B5EF4-FFF2-40B4-BE49-F238E27FC236}">
                <a16:creationId xmlns:a16="http://schemas.microsoft.com/office/drawing/2014/main" id="{B963DF5E-CAEF-460A-BA40-4F9F587D753D}"/>
              </a:ext>
            </a:extLst>
          </p:cNvPr>
          <p:cNvCxnSpPr>
            <a:cxnSpLocks/>
          </p:cNvCxnSpPr>
          <p:nvPr/>
        </p:nvCxnSpPr>
        <p:spPr>
          <a:xfrm>
            <a:off x="7669885" y="4772663"/>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110" name="Straight Connector 109">
            <a:extLst>
              <a:ext uri="{FF2B5EF4-FFF2-40B4-BE49-F238E27FC236}">
                <a16:creationId xmlns:a16="http://schemas.microsoft.com/office/drawing/2014/main" id="{97F80A69-D0FF-4886-982B-D9F86D5A653A}"/>
              </a:ext>
            </a:extLst>
          </p:cNvPr>
          <p:cNvCxnSpPr>
            <a:cxnSpLocks/>
          </p:cNvCxnSpPr>
          <p:nvPr/>
        </p:nvCxnSpPr>
        <p:spPr>
          <a:xfrm>
            <a:off x="7746085" y="4778375"/>
            <a:ext cx="0" cy="259556"/>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111" name="Straight Connector 110">
            <a:extLst>
              <a:ext uri="{FF2B5EF4-FFF2-40B4-BE49-F238E27FC236}">
                <a16:creationId xmlns:a16="http://schemas.microsoft.com/office/drawing/2014/main" id="{4E952ECE-92D6-4E3E-AA8C-CA20C92A2E90}"/>
              </a:ext>
            </a:extLst>
          </p:cNvPr>
          <p:cNvCxnSpPr>
            <a:cxnSpLocks/>
          </p:cNvCxnSpPr>
          <p:nvPr/>
        </p:nvCxnSpPr>
        <p:spPr>
          <a:xfrm>
            <a:off x="7822285" y="4769488"/>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112" name="Straight Connector 111">
            <a:extLst>
              <a:ext uri="{FF2B5EF4-FFF2-40B4-BE49-F238E27FC236}">
                <a16:creationId xmlns:a16="http://schemas.microsoft.com/office/drawing/2014/main" id="{60F689E2-967B-456E-B85C-5016762D27EA}"/>
              </a:ext>
            </a:extLst>
          </p:cNvPr>
          <p:cNvCxnSpPr>
            <a:cxnSpLocks/>
          </p:cNvCxnSpPr>
          <p:nvPr/>
        </p:nvCxnSpPr>
        <p:spPr>
          <a:xfrm>
            <a:off x="7898485" y="4764408"/>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113" name="Straight Connector 112">
            <a:extLst>
              <a:ext uri="{FF2B5EF4-FFF2-40B4-BE49-F238E27FC236}">
                <a16:creationId xmlns:a16="http://schemas.microsoft.com/office/drawing/2014/main" id="{77ABFA6F-4ACC-4392-A6FE-CFC04113D473}"/>
              </a:ext>
            </a:extLst>
          </p:cNvPr>
          <p:cNvCxnSpPr>
            <a:cxnSpLocks/>
          </p:cNvCxnSpPr>
          <p:nvPr/>
        </p:nvCxnSpPr>
        <p:spPr>
          <a:xfrm>
            <a:off x="7987385" y="4769488"/>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114" name="Straight Connector 113">
            <a:extLst>
              <a:ext uri="{FF2B5EF4-FFF2-40B4-BE49-F238E27FC236}">
                <a16:creationId xmlns:a16="http://schemas.microsoft.com/office/drawing/2014/main" id="{65408294-5296-4B9D-9E5F-A49F6E606A9A}"/>
              </a:ext>
            </a:extLst>
          </p:cNvPr>
          <p:cNvCxnSpPr>
            <a:cxnSpLocks/>
          </p:cNvCxnSpPr>
          <p:nvPr/>
        </p:nvCxnSpPr>
        <p:spPr>
          <a:xfrm>
            <a:off x="8063585" y="4764408"/>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115" name="Straight Connector 114">
            <a:extLst>
              <a:ext uri="{FF2B5EF4-FFF2-40B4-BE49-F238E27FC236}">
                <a16:creationId xmlns:a16="http://schemas.microsoft.com/office/drawing/2014/main" id="{571ACDDD-F234-4FD7-BD7D-DCCCED98AAF2}"/>
              </a:ext>
            </a:extLst>
          </p:cNvPr>
          <p:cNvCxnSpPr>
            <a:cxnSpLocks/>
          </p:cNvCxnSpPr>
          <p:nvPr/>
        </p:nvCxnSpPr>
        <p:spPr>
          <a:xfrm>
            <a:off x="8139785" y="4766313"/>
            <a:ext cx="0" cy="261257"/>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152" name="Straight Connector 151">
            <a:extLst>
              <a:ext uri="{FF2B5EF4-FFF2-40B4-BE49-F238E27FC236}">
                <a16:creationId xmlns:a16="http://schemas.microsoft.com/office/drawing/2014/main" id="{6F44D644-7A89-41D5-930F-E54D90950B31}"/>
              </a:ext>
            </a:extLst>
          </p:cNvPr>
          <p:cNvCxnSpPr>
            <a:cxnSpLocks/>
          </p:cNvCxnSpPr>
          <p:nvPr/>
        </p:nvCxnSpPr>
        <p:spPr>
          <a:xfrm>
            <a:off x="4202357" y="4772906"/>
            <a:ext cx="0" cy="261257"/>
          </a:xfrm>
          <a:prstGeom prst="line">
            <a:avLst/>
          </a:prstGeom>
          <a:ln w="38100">
            <a:solidFill>
              <a:srgbClr val="00B0F0"/>
            </a:solidFill>
          </a:ln>
        </p:spPr>
        <p:style>
          <a:lnRef idx="1">
            <a:schemeClr val="accent6"/>
          </a:lnRef>
          <a:fillRef idx="0">
            <a:schemeClr val="accent6"/>
          </a:fillRef>
          <a:effectRef idx="0">
            <a:schemeClr val="accent6"/>
          </a:effectRef>
          <a:fontRef idx="minor">
            <a:schemeClr val="tx1"/>
          </a:fontRef>
        </p:style>
      </p:cxnSp>
      <p:cxnSp>
        <p:nvCxnSpPr>
          <p:cNvPr id="153" name="Straight Connector 152">
            <a:extLst>
              <a:ext uri="{FF2B5EF4-FFF2-40B4-BE49-F238E27FC236}">
                <a16:creationId xmlns:a16="http://schemas.microsoft.com/office/drawing/2014/main" id="{248684F9-F5E6-4318-A49E-B3156C03D2BC}"/>
              </a:ext>
            </a:extLst>
          </p:cNvPr>
          <p:cNvCxnSpPr>
            <a:cxnSpLocks/>
          </p:cNvCxnSpPr>
          <p:nvPr/>
        </p:nvCxnSpPr>
        <p:spPr>
          <a:xfrm>
            <a:off x="5612057" y="4772906"/>
            <a:ext cx="0" cy="261257"/>
          </a:xfrm>
          <a:prstGeom prst="line">
            <a:avLst/>
          </a:prstGeom>
          <a:ln w="38100">
            <a:solidFill>
              <a:srgbClr val="00B0F0"/>
            </a:solidFill>
          </a:ln>
        </p:spPr>
        <p:style>
          <a:lnRef idx="1">
            <a:schemeClr val="accent6"/>
          </a:lnRef>
          <a:fillRef idx="0">
            <a:schemeClr val="accent6"/>
          </a:fillRef>
          <a:effectRef idx="0">
            <a:schemeClr val="accent6"/>
          </a:effectRef>
          <a:fontRef idx="minor">
            <a:schemeClr val="tx1"/>
          </a:fontRef>
        </p:style>
      </p:cxnSp>
      <p:cxnSp>
        <p:nvCxnSpPr>
          <p:cNvPr id="154" name="Straight Connector 153">
            <a:extLst>
              <a:ext uri="{FF2B5EF4-FFF2-40B4-BE49-F238E27FC236}">
                <a16:creationId xmlns:a16="http://schemas.microsoft.com/office/drawing/2014/main" id="{4EA20930-F263-47FD-8750-7F50FDECBF24}"/>
              </a:ext>
            </a:extLst>
          </p:cNvPr>
          <p:cNvCxnSpPr>
            <a:cxnSpLocks/>
          </p:cNvCxnSpPr>
          <p:nvPr/>
        </p:nvCxnSpPr>
        <p:spPr>
          <a:xfrm>
            <a:off x="7278932" y="4772906"/>
            <a:ext cx="0" cy="261257"/>
          </a:xfrm>
          <a:prstGeom prst="line">
            <a:avLst/>
          </a:prstGeom>
          <a:ln w="38100">
            <a:solidFill>
              <a:srgbClr val="00B0F0"/>
            </a:solidFill>
          </a:ln>
        </p:spPr>
        <p:style>
          <a:lnRef idx="1">
            <a:schemeClr val="accent6"/>
          </a:lnRef>
          <a:fillRef idx="0">
            <a:schemeClr val="accent6"/>
          </a:fillRef>
          <a:effectRef idx="0">
            <a:schemeClr val="accent6"/>
          </a:effectRef>
          <a:fontRef idx="minor">
            <a:schemeClr val="tx1"/>
          </a:fontRef>
        </p:style>
      </p:cxnSp>
      <p:grpSp>
        <p:nvGrpSpPr>
          <p:cNvPr id="163" name="Group 162">
            <a:extLst>
              <a:ext uri="{FF2B5EF4-FFF2-40B4-BE49-F238E27FC236}">
                <a16:creationId xmlns:a16="http://schemas.microsoft.com/office/drawing/2014/main" id="{0C630660-9179-4844-95D5-0FB5A161978D}"/>
              </a:ext>
            </a:extLst>
          </p:cNvPr>
          <p:cNvGrpSpPr/>
          <p:nvPr/>
        </p:nvGrpSpPr>
        <p:grpSpPr>
          <a:xfrm>
            <a:off x="3226059" y="4115152"/>
            <a:ext cx="1879341" cy="389257"/>
            <a:chOff x="7655184" y="5572477"/>
            <a:chExt cx="1879341" cy="389257"/>
          </a:xfrm>
        </p:grpSpPr>
        <p:sp>
          <p:nvSpPr>
            <p:cNvPr id="159" name="TextBox 158">
              <a:extLst>
                <a:ext uri="{FF2B5EF4-FFF2-40B4-BE49-F238E27FC236}">
                  <a16:creationId xmlns:a16="http://schemas.microsoft.com/office/drawing/2014/main" id="{0A1A0A84-D2B0-4590-9EB3-CB4A79BC59F9}"/>
                </a:ext>
              </a:extLst>
            </p:cNvPr>
            <p:cNvSpPr txBox="1"/>
            <p:nvPr/>
          </p:nvSpPr>
          <p:spPr>
            <a:xfrm>
              <a:off x="8344708" y="5572477"/>
              <a:ext cx="620684" cy="369332"/>
            </a:xfrm>
            <a:prstGeom prst="rect">
              <a:avLst/>
            </a:prstGeom>
            <a:noFill/>
          </p:spPr>
          <p:txBody>
            <a:bodyPr wrap="none" rtlCol="0">
              <a:spAutoFit/>
            </a:bodyPr>
            <a:lstStyle/>
            <a:p>
              <a:pPr algn="ctr"/>
              <a:r>
                <a:rPr lang="en-US" sz="1800" dirty="0"/>
                <a:t>TH</a:t>
              </a:r>
              <a:r>
                <a:rPr lang="en-US" sz="1800" baseline="-25000" dirty="0"/>
                <a:t>RH</a:t>
              </a:r>
              <a:endParaRPr lang="en-US" dirty="0"/>
            </a:p>
          </p:txBody>
        </p:sp>
        <p:cxnSp>
          <p:nvCxnSpPr>
            <p:cNvPr id="160" name="Straight Arrow Connector 159">
              <a:extLst>
                <a:ext uri="{FF2B5EF4-FFF2-40B4-BE49-F238E27FC236}">
                  <a16:creationId xmlns:a16="http://schemas.microsoft.com/office/drawing/2014/main" id="{113FA79E-0BA7-4F37-8C73-D1973E4C1814}"/>
                </a:ext>
              </a:extLst>
            </p:cNvPr>
            <p:cNvCxnSpPr>
              <a:cxnSpLocks/>
            </p:cNvCxnSpPr>
            <p:nvPr/>
          </p:nvCxnSpPr>
          <p:spPr>
            <a:xfrm>
              <a:off x="7655184" y="5961734"/>
              <a:ext cx="1879341" cy="0"/>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64" name="Group 163">
            <a:extLst>
              <a:ext uri="{FF2B5EF4-FFF2-40B4-BE49-F238E27FC236}">
                <a16:creationId xmlns:a16="http://schemas.microsoft.com/office/drawing/2014/main" id="{61AA6A93-9FA3-425A-A11F-EB7668581CE2}"/>
              </a:ext>
            </a:extLst>
          </p:cNvPr>
          <p:cNvGrpSpPr/>
          <p:nvPr/>
        </p:nvGrpSpPr>
        <p:grpSpPr>
          <a:xfrm>
            <a:off x="4216659" y="4115152"/>
            <a:ext cx="1879341" cy="389257"/>
            <a:chOff x="7655184" y="5572477"/>
            <a:chExt cx="1879341" cy="389257"/>
          </a:xfrm>
        </p:grpSpPr>
        <p:sp>
          <p:nvSpPr>
            <p:cNvPr id="165" name="TextBox 164">
              <a:extLst>
                <a:ext uri="{FF2B5EF4-FFF2-40B4-BE49-F238E27FC236}">
                  <a16:creationId xmlns:a16="http://schemas.microsoft.com/office/drawing/2014/main" id="{788C2B0E-B632-414A-81EC-EC5362DB88FB}"/>
                </a:ext>
              </a:extLst>
            </p:cNvPr>
            <p:cNvSpPr txBox="1"/>
            <p:nvPr/>
          </p:nvSpPr>
          <p:spPr>
            <a:xfrm>
              <a:off x="8344708" y="5572477"/>
              <a:ext cx="620684" cy="369332"/>
            </a:xfrm>
            <a:prstGeom prst="rect">
              <a:avLst/>
            </a:prstGeom>
            <a:noFill/>
          </p:spPr>
          <p:txBody>
            <a:bodyPr wrap="none" rtlCol="0">
              <a:spAutoFit/>
            </a:bodyPr>
            <a:lstStyle/>
            <a:p>
              <a:pPr algn="ctr"/>
              <a:r>
                <a:rPr lang="en-US" sz="1800" dirty="0"/>
                <a:t>TH</a:t>
              </a:r>
              <a:r>
                <a:rPr lang="en-US" sz="1800" baseline="-25000" dirty="0"/>
                <a:t>RH</a:t>
              </a:r>
              <a:endParaRPr lang="en-US" dirty="0"/>
            </a:p>
          </p:txBody>
        </p:sp>
        <p:cxnSp>
          <p:nvCxnSpPr>
            <p:cNvPr id="166" name="Straight Arrow Connector 165">
              <a:extLst>
                <a:ext uri="{FF2B5EF4-FFF2-40B4-BE49-F238E27FC236}">
                  <a16:creationId xmlns:a16="http://schemas.microsoft.com/office/drawing/2014/main" id="{C7AC202B-E62F-4BC5-9D51-2B01A942D327}"/>
                </a:ext>
              </a:extLst>
            </p:cNvPr>
            <p:cNvCxnSpPr>
              <a:cxnSpLocks/>
            </p:cNvCxnSpPr>
            <p:nvPr/>
          </p:nvCxnSpPr>
          <p:spPr>
            <a:xfrm>
              <a:off x="7655184" y="5961734"/>
              <a:ext cx="1879341" cy="0"/>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67" name="Group 166">
            <a:extLst>
              <a:ext uri="{FF2B5EF4-FFF2-40B4-BE49-F238E27FC236}">
                <a16:creationId xmlns:a16="http://schemas.microsoft.com/office/drawing/2014/main" id="{F3A2F0D5-BDBA-4DFE-BCFE-3968AC76D0D3}"/>
              </a:ext>
            </a:extLst>
          </p:cNvPr>
          <p:cNvGrpSpPr/>
          <p:nvPr/>
        </p:nvGrpSpPr>
        <p:grpSpPr>
          <a:xfrm>
            <a:off x="5664459" y="4115152"/>
            <a:ext cx="1879341" cy="389257"/>
            <a:chOff x="7655184" y="5572477"/>
            <a:chExt cx="1879341" cy="389257"/>
          </a:xfrm>
        </p:grpSpPr>
        <p:sp>
          <p:nvSpPr>
            <p:cNvPr id="168" name="TextBox 167">
              <a:extLst>
                <a:ext uri="{FF2B5EF4-FFF2-40B4-BE49-F238E27FC236}">
                  <a16:creationId xmlns:a16="http://schemas.microsoft.com/office/drawing/2014/main" id="{E651B1DB-0F23-47C3-A005-51BBF907638D}"/>
                </a:ext>
              </a:extLst>
            </p:cNvPr>
            <p:cNvSpPr txBox="1"/>
            <p:nvPr/>
          </p:nvSpPr>
          <p:spPr>
            <a:xfrm>
              <a:off x="8344708" y="5572477"/>
              <a:ext cx="620684" cy="369332"/>
            </a:xfrm>
            <a:prstGeom prst="rect">
              <a:avLst/>
            </a:prstGeom>
            <a:noFill/>
          </p:spPr>
          <p:txBody>
            <a:bodyPr wrap="none" rtlCol="0">
              <a:spAutoFit/>
            </a:bodyPr>
            <a:lstStyle/>
            <a:p>
              <a:pPr algn="ctr"/>
              <a:r>
                <a:rPr lang="en-US" sz="1800" dirty="0"/>
                <a:t>TH</a:t>
              </a:r>
              <a:r>
                <a:rPr lang="en-US" sz="1800" baseline="-25000" dirty="0"/>
                <a:t>RH</a:t>
              </a:r>
              <a:endParaRPr lang="en-US" dirty="0"/>
            </a:p>
          </p:txBody>
        </p:sp>
        <p:cxnSp>
          <p:nvCxnSpPr>
            <p:cNvPr id="169" name="Straight Arrow Connector 168">
              <a:extLst>
                <a:ext uri="{FF2B5EF4-FFF2-40B4-BE49-F238E27FC236}">
                  <a16:creationId xmlns:a16="http://schemas.microsoft.com/office/drawing/2014/main" id="{638292FC-CB2D-49CA-98C2-5974D35DD8A1}"/>
                </a:ext>
              </a:extLst>
            </p:cNvPr>
            <p:cNvCxnSpPr>
              <a:cxnSpLocks/>
            </p:cNvCxnSpPr>
            <p:nvPr/>
          </p:nvCxnSpPr>
          <p:spPr>
            <a:xfrm>
              <a:off x="7655184" y="5961734"/>
              <a:ext cx="1879341" cy="0"/>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70" name="Group 169">
            <a:extLst>
              <a:ext uri="{FF2B5EF4-FFF2-40B4-BE49-F238E27FC236}">
                <a16:creationId xmlns:a16="http://schemas.microsoft.com/office/drawing/2014/main" id="{F36EEE07-2146-4C6F-AF7F-7437676D0166}"/>
              </a:ext>
            </a:extLst>
          </p:cNvPr>
          <p:cNvGrpSpPr/>
          <p:nvPr/>
        </p:nvGrpSpPr>
        <p:grpSpPr>
          <a:xfrm>
            <a:off x="7293234" y="4115152"/>
            <a:ext cx="1879341" cy="389257"/>
            <a:chOff x="7655184" y="5572477"/>
            <a:chExt cx="1879341" cy="389257"/>
          </a:xfrm>
        </p:grpSpPr>
        <p:sp>
          <p:nvSpPr>
            <p:cNvPr id="171" name="TextBox 170">
              <a:extLst>
                <a:ext uri="{FF2B5EF4-FFF2-40B4-BE49-F238E27FC236}">
                  <a16:creationId xmlns:a16="http://schemas.microsoft.com/office/drawing/2014/main" id="{8F3406F8-4CF8-43F2-BFFA-02AD60243670}"/>
                </a:ext>
              </a:extLst>
            </p:cNvPr>
            <p:cNvSpPr txBox="1"/>
            <p:nvPr/>
          </p:nvSpPr>
          <p:spPr>
            <a:xfrm>
              <a:off x="8344708" y="5572477"/>
              <a:ext cx="620684" cy="369332"/>
            </a:xfrm>
            <a:prstGeom prst="rect">
              <a:avLst/>
            </a:prstGeom>
            <a:noFill/>
          </p:spPr>
          <p:txBody>
            <a:bodyPr wrap="none" rtlCol="0">
              <a:spAutoFit/>
            </a:bodyPr>
            <a:lstStyle/>
            <a:p>
              <a:pPr algn="ctr"/>
              <a:r>
                <a:rPr lang="en-US" sz="1800" dirty="0"/>
                <a:t>TH</a:t>
              </a:r>
              <a:r>
                <a:rPr lang="en-US" sz="1800" baseline="-25000" dirty="0"/>
                <a:t>RH</a:t>
              </a:r>
              <a:endParaRPr lang="en-US" dirty="0"/>
            </a:p>
          </p:txBody>
        </p:sp>
        <p:cxnSp>
          <p:nvCxnSpPr>
            <p:cNvPr id="172" name="Straight Arrow Connector 171">
              <a:extLst>
                <a:ext uri="{FF2B5EF4-FFF2-40B4-BE49-F238E27FC236}">
                  <a16:creationId xmlns:a16="http://schemas.microsoft.com/office/drawing/2014/main" id="{B03727E1-98D6-4BF4-98BC-8AFFAA6A78C2}"/>
                </a:ext>
              </a:extLst>
            </p:cNvPr>
            <p:cNvCxnSpPr>
              <a:cxnSpLocks/>
            </p:cNvCxnSpPr>
            <p:nvPr/>
          </p:nvCxnSpPr>
          <p:spPr>
            <a:xfrm>
              <a:off x="7655184" y="5961734"/>
              <a:ext cx="1879341" cy="0"/>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TextBox 173">
            <a:extLst>
              <a:ext uri="{FF2B5EF4-FFF2-40B4-BE49-F238E27FC236}">
                <a16:creationId xmlns:a16="http://schemas.microsoft.com/office/drawing/2014/main" id="{FA6A25F2-5254-4650-9825-23CEC6B5BEE4}"/>
              </a:ext>
            </a:extLst>
          </p:cNvPr>
          <p:cNvSpPr txBox="1"/>
          <p:nvPr/>
        </p:nvSpPr>
        <p:spPr>
          <a:xfrm>
            <a:off x="5406804" y="3601741"/>
            <a:ext cx="1378391" cy="369332"/>
          </a:xfrm>
          <a:prstGeom prst="rect">
            <a:avLst/>
          </a:prstGeom>
          <a:noFill/>
        </p:spPr>
        <p:txBody>
          <a:bodyPr wrap="none" rtlCol="0">
            <a:spAutoFit/>
          </a:bodyPr>
          <a:lstStyle/>
          <a:p>
            <a:r>
              <a:rPr lang="en-US" dirty="0"/>
              <a:t>Attack Failed</a:t>
            </a:r>
          </a:p>
        </p:txBody>
      </p:sp>
      <p:sp>
        <p:nvSpPr>
          <p:cNvPr id="176" name="TextBox 175">
            <a:extLst>
              <a:ext uri="{FF2B5EF4-FFF2-40B4-BE49-F238E27FC236}">
                <a16:creationId xmlns:a16="http://schemas.microsoft.com/office/drawing/2014/main" id="{9C757219-7D89-49E6-B73A-89FC9D381C21}"/>
              </a:ext>
            </a:extLst>
          </p:cNvPr>
          <p:cNvSpPr txBox="1"/>
          <p:nvPr/>
        </p:nvSpPr>
        <p:spPr>
          <a:xfrm>
            <a:off x="5202774" y="3592216"/>
            <a:ext cx="1786451" cy="369332"/>
          </a:xfrm>
          <a:prstGeom prst="rect">
            <a:avLst/>
          </a:prstGeom>
          <a:noFill/>
        </p:spPr>
        <p:txBody>
          <a:bodyPr wrap="none" rtlCol="0">
            <a:spAutoFit/>
          </a:bodyPr>
          <a:lstStyle/>
          <a:p>
            <a:r>
              <a:rPr lang="en-US" dirty="0"/>
              <a:t>Attack Successful</a:t>
            </a:r>
          </a:p>
        </p:txBody>
      </p:sp>
      <p:sp>
        <p:nvSpPr>
          <p:cNvPr id="177" name="TextBox 176">
            <a:extLst>
              <a:ext uri="{FF2B5EF4-FFF2-40B4-BE49-F238E27FC236}">
                <a16:creationId xmlns:a16="http://schemas.microsoft.com/office/drawing/2014/main" id="{8DCEDFF2-B5EA-483A-9C0E-35C36A010584}"/>
              </a:ext>
            </a:extLst>
          </p:cNvPr>
          <p:cNvSpPr txBox="1"/>
          <p:nvPr/>
        </p:nvSpPr>
        <p:spPr>
          <a:xfrm>
            <a:off x="1076389" y="5697241"/>
            <a:ext cx="10039222" cy="830997"/>
          </a:xfrm>
          <a:prstGeom prst="rect">
            <a:avLst/>
          </a:prstGeom>
          <a:noFill/>
        </p:spPr>
        <p:txBody>
          <a:bodyPr wrap="none" rtlCol="0">
            <a:spAutoFit/>
          </a:bodyPr>
          <a:lstStyle/>
          <a:p>
            <a:pPr algn="ctr"/>
            <a:r>
              <a:rPr lang="en-US" sz="2400" b="1" dirty="0">
                <a:solidFill>
                  <a:srgbClr val="FCB11C"/>
                </a:solidFill>
              </a:rPr>
              <a:t>Attack might not be successful because victim row could have been refreshed</a:t>
            </a:r>
          </a:p>
          <a:p>
            <a:pPr algn="ctr"/>
            <a:r>
              <a:rPr lang="en-US" sz="2400" b="1" dirty="0">
                <a:solidFill>
                  <a:srgbClr val="FCB11C"/>
                </a:solidFill>
              </a:rPr>
              <a:t>(attacker does not know when victim row is refreshed) </a:t>
            </a:r>
          </a:p>
        </p:txBody>
      </p:sp>
      <p:cxnSp>
        <p:nvCxnSpPr>
          <p:cNvPr id="178" name="Straight Connector 177">
            <a:extLst>
              <a:ext uri="{FF2B5EF4-FFF2-40B4-BE49-F238E27FC236}">
                <a16:creationId xmlns:a16="http://schemas.microsoft.com/office/drawing/2014/main" id="{B48EF066-1E9E-4EC9-A4ED-E94A387A6DBE}"/>
              </a:ext>
            </a:extLst>
          </p:cNvPr>
          <p:cNvCxnSpPr>
            <a:cxnSpLocks/>
          </p:cNvCxnSpPr>
          <p:nvPr/>
        </p:nvCxnSpPr>
        <p:spPr>
          <a:xfrm>
            <a:off x="8674345" y="3538538"/>
            <a:ext cx="0" cy="261257"/>
          </a:xfrm>
          <a:prstGeom prst="line">
            <a:avLst/>
          </a:prstGeom>
          <a:ln w="3810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79" name="Straight Connector 178">
            <a:extLst>
              <a:ext uri="{FF2B5EF4-FFF2-40B4-BE49-F238E27FC236}">
                <a16:creationId xmlns:a16="http://schemas.microsoft.com/office/drawing/2014/main" id="{6974AB44-E3DB-42FF-8A09-C66367B586CF}"/>
              </a:ext>
            </a:extLst>
          </p:cNvPr>
          <p:cNvCxnSpPr>
            <a:cxnSpLocks/>
          </p:cNvCxnSpPr>
          <p:nvPr/>
        </p:nvCxnSpPr>
        <p:spPr>
          <a:xfrm>
            <a:off x="8770301" y="4785961"/>
            <a:ext cx="0" cy="261257"/>
          </a:xfrm>
          <a:prstGeom prst="line">
            <a:avLst/>
          </a:prstGeom>
          <a:ln w="38100">
            <a:solidFill>
              <a:schemeClr val="tx1"/>
            </a:solidFill>
          </a:ln>
        </p:spPr>
        <p:style>
          <a:lnRef idx="1">
            <a:schemeClr val="accent6"/>
          </a:lnRef>
          <a:fillRef idx="0">
            <a:schemeClr val="accent6"/>
          </a:fillRef>
          <a:effectRef idx="0">
            <a:schemeClr val="accent6"/>
          </a:effectRef>
          <a:fontRef idx="minor">
            <a:schemeClr val="tx1"/>
          </a:fontRef>
        </p:style>
      </p:cxnSp>
      <p:sp>
        <p:nvSpPr>
          <p:cNvPr id="180" name="TextBox 179">
            <a:extLst>
              <a:ext uri="{FF2B5EF4-FFF2-40B4-BE49-F238E27FC236}">
                <a16:creationId xmlns:a16="http://schemas.microsoft.com/office/drawing/2014/main" id="{71932C7A-5BC3-4B7D-BBE2-88ACBA62C24B}"/>
              </a:ext>
            </a:extLst>
          </p:cNvPr>
          <p:cNvSpPr txBox="1"/>
          <p:nvPr/>
        </p:nvSpPr>
        <p:spPr>
          <a:xfrm>
            <a:off x="5202774" y="3592216"/>
            <a:ext cx="1786451" cy="369332"/>
          </a:xfrm>
          <a:prstGeom prst="rect">
            <a:avLst/>
          </a:prstGeom>
          <a:noFill/>
        </p:spPr>
        <p:txBody>
          <a:bodyPr wrap="none" rtlCol="0">
            <a:spAutoFit/>
          </a:bodyPr>
          <a:lstStyle/>
          <a:p>
            <a:r>
              <a:rPr lang="en-US" strike="sngStrike" dirty="0"/>
              <a:t>Attack Successful</a:t>
            </a:r>
          </a:p>
        </p:txBody>
      </p:sp>
    </p:spTree>
    <p:extLst>
      <p:ext uri="{BB962C8B-B14F-4D97-AF65-F5344CB8AC3E}">
        <p14:creationId xmlns:p14="http://schemas.microsoft.com/office/powerpoint/2010/main" val="379414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500"/>
                                        <p:tgtEl>
                                          <p:spTgt spid="16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4"/>
                                        </p:tgtEl>
                                        <p:attrNameLst>
                                          <p:attrName>style.visibility</p:attrName>
                                        </p:attrNameLst>
                                      </p:cBhvr>
                                      <p:to>
                                        <p:strVal val="visible"/>
                                      </p:to>
                                    </p:set>
                                    <p:animEffect transition="in" filter="fade">
                                      <p:cBhvr>
                                        <p:cTn id="11" dur="500"/>
                                        <p:tgtEl>
                                          <p:spTgt spid="17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63"/>
                                        </p:tgtEl>
                                      </p:cBhvr>
                                    </p:animEffect>
                                    <p:set>
                                      <p:cBhvr>
                                        <p:cTn id="16" dur="1" fill="hold">
                                          <p:stCondLst>
                                            <p:cond delay="499"/>
                                          </p:stCondLst>
                                        </p:cTn>
                                        <p:tgtEl>
                                          <p:spTgt spid="163"/>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74"/>
                                        </p:tgtEl>
                                      </p:cBhvr>
                                    </p:animEffect>
                                    <p:set>
                                      <p:cBhvr>
                                        <p:cTn id="19" dur="1" fill="hold">
                                          <p:stCondLst>
                                            <p:cond delay="499"/>
                                          </p:stCondLst>
                                        </p:cTn>
                                        <p:tgtEl>
                                          <p:spTgt spid="17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4"/>
                                        </p:tgtEl>
                                        <p:attrNameLst>
                                          <p:attrName>style.visibility</p:attrName>
                                        </p:attrNameLst>
                                      </p:cBhvr>
                                      <p:to>
                                        <p:strVal val="visible"/>
                                      </p:to>
                                    </p:set>
                                    <p:animEffect transition="in" filter="fade">
                                      <p:cBhvr>
                                        <p:cTn id="24" dur="500"/>
                                        <p:tgtEl>
                                          <p:spTgt spid="164"/>
                                        </p:tgtEl>
                                      </p:cBhvr>
                                    </p:animEffect>
                                  </p:childTnLst>
                                </p:cTn>
                              </p:par>
                            </p:childTnLst>
                          </p:cTn>
                        </p:par>
                        <p:par>
                          <p:cTn id="25" fill="hold">
                            <p:stCondLst>
                              <p:cond delay="500"/>
                            </p:stCondLst>
                            <p:childTnLst>
                              <p:par>
                                <p:cTn id="26" presetID="10" presetClass="entr" presetSubtype="0" fill="hold" grpId="2" nodeType="afterEffect">
                                  <p:stCondLst>
                                    <p:cond delay="0"/>
                                  </p:stCondLst>
                                  <p:childTnLst>
                                    <p:set>
                                      <p:cBhvr>
                                        <p:cTn id="27" dur="1" fill="hold">
                                          <p:stCondLst>
                                            <p:cond delay="0"/>
                                          </p:stCondLst>
                                        </p:cTn>
                                        <p:tgtEl>
                                          <p:spTgt spid="174"/>
                                        </p:tgtEl>
                                        <p:attrNameLst>
                                          <p:attrName>style.visibility</p:attrName>
                                        </p:attrNameLst>
                                      </p:cBhvr>
                                      <p:to>
                                        <p:strVal val="visible"/>
                                      </p:to>
                                    </p:set>
                                    <p:animEffect transition="in" filter="fade">
                                      <p:cBhvr>
                                        <p:cTn id="28" dur="500"/>
                                        <p:tgtEl>
                                          <p:spTgt spid="17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164"/>
                                        </p:tgtEl>
                                      </p:cBhvr>
                                    </p:animEffect>
                                    <p:set>
                                      <p:cBhvr>
                                        <p:cTn id="33" dur="1" fill="hold">
                                          <p:stCondLst>
                                            <p:cond delay="499"/>
                                          </p:stCondLst>
                                        </p:cTn>
                                        <p:tgtEl>
                                          <p:spTgt spid="164"/>
                                        </p:tgtEl>
                                        <p:attrNameLst>
                                          <p:attrName>style.visibility</p:attrName>
                                        </p:attrNameLst>
                                      </p:cBhvr>
                                      <p:to>
                                        <p:strVal val="hidden"/>
                                      </p:to>
                                    </p:set>
                                  </p:childTnLst>
                                </p:cTn>
                              </p:par>
                              <p:par>
                                <p:cTn id="34" presetID="10" presetClass="exit" presetSubtype="0" fill="hold" grpId="3" nodeType="withEffect">
                                  <p:stCondLst>
                                    <p:cond delay="0"/>
                                  </p:stCondLst>
                                  <p:childTnLst>
                                    <p:animEffect transition="out" filter="fade">
                                      <p:cBhvr>
                                        <p:cTn id="35" dur="500"/>
                                        <p:tgtEl>
                                          <p:spTgt spid="174"/>
                                        </p:tgtEl>
                                      </p:cBhvr>
                                    </p:animEffect>
                                    <p:set>
                                      <p:cBhvr>
                                        <p:cTn id="36" dur="1" fill="hold">
                                          <p:stCondLst>
                                            <p:cond delay="499"/>
                                          </p:stCondLst>
                                        </p:cTn>
                                        <p:tgtEl>
                                          <p:spTgt spid="17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7"/>
                                        </p:tgtEl>
                                        <p:attrNameLst>
                                          <p:attrName>style.visibility</p:attrName>
                                        </p:attrNameLst>
                                      </p:cBhvr>
                                      <p:to>
                                        <p:strVal val="visible"/>
                                      </p:to>
                                    </p:set>
                                    <p:animEffect transition="in" filter="fade">
                                      <p:cBhvr>
                                        <p:cTn id="41" dur="500"/>
                                        <p:tgtEl>
                                          <p:spTgt spid="167"/>
                                        </p:tgtEl>
                                      </p:cBhvr>
                                    </p:animEffect>
                                  </p:childTnLst>
                                </p:cTn>
                              </p:par>
                            </p:childTnLst>
                          </p:cTn>
                        </p:par>
                        <p:par>
                          <p:cTn id="42" fill="hold">
                            <p:stCondLst>
                              <p:cond delay="500"/>
                            </p:stCondLst>
                            <p:childTnLst>
                              <p:par>
                                <p:cTn id="43" presetID="10" presetClass="entr" presetSubtype="0" fill="hold" grpId="4"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fade">
                                      <p:cBhvr>
                                        <p:cTn id="45" dur="500"/>
                                        <p:tgtEl>
                                          <p:spTgt spid="17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167"/>
                                        </p:tgtEl>
                                      </p:cBhvr>
                                    </p:animEffect>
                                    <p:set>
                                      <p:cBhvr>
                                        <p:cTn id="50" dur="1" fill="hold">
                                          <p:stCondLst>
                                            <p:cond delay="499"/>
                                          </p:stCondLst>
                                        </p:cTn>
                                        <p:tgtEl>
                                          <p:spTgt spid="167"/>
                                        </p:tgtEl>
                                        <p:attrNameLst>
                                          <p:attrName>style.visibility</p:attrName>
                                        </p:attrNameLst>
                                      </p:cBhvr>
                                      <p:to>
                                        <p:strVal val="hidden"/>
                                      </p:to>
                                    </p:set>
                                  </p:childTnLst>
                                </p:cTn>
                              </p:par>
                              <p:par>
                                <p:cTn id="51" presetID="10" presetClass="exit" presetSubtype="0" fill="hold" grpId="5" nodeType="withEffect">
                                  <p:stCondLst>
                                    <p:cond delay="0"/>
                                  </p:stCondLst>
                                  <p:childTnLst>
                                    <p:animEffect transition="out" filter="fade">
                                      <p:cBhvr>
                                        <p:cTn id="52" dur="500"/>
                                        <p:tgtEl>
                                          <p:spTgt spid="174"/>
                                        </p:tgtEl>
                                      </p:cBhvr>
                                    </p:animEffect>
                                    <p:set>
                                      <p:cBhvr>
                                        <p:cTn id="53" dur="1" fill="hold">
                                          <p:stCondLst>
                                            <p:cond delay="499"/>
                                          </p:stCondLst>
                                        </p:cTn>
                                        <p:tgtEl>
                                          <p:spTgt spid="17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70"/>
                                        </p:tgtEl>
                                        <p:attrNameLst>
                                          <p:attrName>style.visibility</p:attrName>
                                        </p:attrNameLst>
                                      </p:cBhvr>
                                      <p:to>
                                        <p:strVal val="visible"/>
                                      </p:to>
                                    </p:set>
                                    <p:animEffect transition="in" filter="fade">
                                      <p:cBhvr>
                                        <p:cTn id="58" dur="500"/>
                                        <p:tgtEl>
                                          <p:spTgt spid="170"/>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176"/>
                                        </p:tgtEl>
                                        <p:attrNameLst>
                                          <p:attrName>style.visibility</p:attrName>
                                        </p:attrNameLst>
                                      </p:cBhvr>
                                      <p:to>
                                        <p:strVal val="visible"/>
                                      </p:to>
                                    </p:set>
                                    <p:animEffect transition="in" filter="fade">
                                      <p:cBhvr>
                                        <p:cTn id="62" dur="500"/>
                                        <p:tgtEl>
                                          <p:spTgt spid="17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7"/>
                                        </p:tgtEl>
                                        <p:attrNameLst>
                                          <p:attrName>style.visibility</p:attrName>
                                        </p:attrNameLst>
                                      </p:cBhvr>
                                      <p:to>
                                        <p:strVal val="visible"/>
                                      </p:to>
                                    </p:set>
                                    <p:animEffect transition="in" filter="fade">
                                      <p:cBhvr>
                                        <p:cTn id="67" dur="500"/>
                                        <p:tgtEl>
                                          <p:spTgt spid="17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79"/>
                                        </p:tgtEl>
                                        <p:attrNameLst>
                                          <p:attrName>style.visibility</p:attrName>
                                        </p:attrNameLst>
                                      </p:cBhvr>
                                      <p:to>
                                        <p:strVal val="visible"/>
                                      </p:to>
                                    </p:set>
                                    <p:animEffect transition="in" filter="fade">
                                      <p:cBhvr>
                                        <p:cTn id="72" dur="500"/>
                                        <p:tgtEl>
                                          <p:spTgt spid="179"/>
                                        </p:tgtEl>
                                      </p:cBhvr>
                                    </p:animEffect>
                                  </p:childTnLst>
                                </p:cTn>
                              </p:par>
                              <p:par>
                                <p:cTn id="73" presetID="42" presetClass="path" presetSubtype="0" accel="50000" decel="50000" fill="hold" nodeType="withEffect">
                                  <p:stCondLst>
                                    <p:cond delay="0"/>
                                  </p:stCondLst>
                                  <p:childTnLst>
                                    <p:animMotion origin="layout" path="M -1.04167E-6 0.08796 L -1.04167E-6 -1.48148E-6 " pathEditMode="relative" rAng="0" ptsTypes="AA">
                                      <p:cBhvr>
                                        <p:cTn id="74" dur="2000" fill="hold"/>
                                        <p:tgtEl>
                                          <p:spTgt spid="179"/>
                                        </p:tgtEl>
                                        <p:attrNameLst>
                                          <p:attrName>ppt_x</p:attrName>
                                          <p:attrName>ppt_y</p:attrName>
                                        </p:attrNameLst>
                                      </p:cBhvr>
                                      <p:rCtr x="0" y="-4306"/>
                                    </p:animMotion>
                                  </p:childTnLst>
                                </p:cTn>
                              </p:par>
                            </p:childTnLst>
                          </p:cTn>
                        </p:par>
                        <p:par>
                          <p:cTn id="75" fill="hold">
                            <p:stCondLst>
                              <p:cond delay="2000"/>
                            </p:stCondLst>
                            <p:childTnLst>
                              <p:par>
                                <p:cTn id="76" presetID="10" presetClass="entr" presetSubtype="0" fill="hold" grpId="0" nodeType="afterEffect">
                                  <p:stCondLst>
                                    <p:cond delay="0"/>
                                  </p:stCondLst>
                                  <p:childTnLst>
                                    <p:set>
                                      <p:cBhvr>
                                        <p:cTn id="77" dur="1" fill="hold">
                                          <p:stCondLst>
                                            <p:cond delay="0"/>
                                          </p:stCondLst>
                                        </p:cTn>
                                        <p:tgtEl>
                                          <p:spTgt spid="180"/>
                                        </p:tgtEl>
                                        <p:attrNameLst>
                                          <p:attrName>style.visibility</p:attrName>
                                        </p:attrNameLst>
                                      </p:cBhvr>
                                      <p:to>
                                        <p:strVal val="visible"/>
                                      </p:to>
                                    </p:set>
                                    <p:animEffect transition="in" filter="fade">
                                      <p:cBhvr>
                                        <p:cTn id="78"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p:bldP spid="174" grpId="1"/>
      <p:bldP spid="174" grpId="2"/>
      <p:bldP spid="174" grpId="3"/>
      <p:bldP spid="174" grpId="4"/>
      <p:bldP spid="174" grpId="5"/>
      <p:bldP spid="176" grpId="0"/>
      <p:bldP spid="177" grpId="0"/>
      <p:bldP spid="18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C02A-6D02-474F-D945-DF9D2910A137}"/>
              </a:ext>
            </a:extLst>
          </p:cNvPr>
          <p:cNvSpPr>
            <a:spLocks noGrp="1"/>
          </p:cNvSpPr>
          <p:nvPr>
            <p:ph type="title"/>
          </p:nvPr>
        </p:nvSpPr>
        <p:spPr/>
        <p:txBody>
          <a:bodyPr/>
          <a:lstStyle/>
          <a:p>
            <a:r>
              <a:rPr lang="en-US" dirty="0"/>
              <a:t>Talk Outline</a:t>
            </a:r>
          </a:p>
        </p:txBody>
      </p:sp>
      <p:sp>
        <p:nvSpPr>
          <p:cNvPr id="3" name="Content Placeholder 2">
            <a:extLst>
              <a:ext uri="{FF2B5EF4-FFF2-40B4-BE49-F238E27FC236}">
                <a16:creationId xmlns:a16="http://schemas.microsoft.com/office/drawing/2014/main" id="{C460928E-A3A9-2207-75DF-F4D1C10F8AFB}"/>
              </a:ext>
            </a:extLst>
          </p:cNvPr>
          <p:cNvSpPr>
            <a:spLocks noGrp="1"/>
          </p:cNvSpPr>
          <p:nvPr>
            <p:ph idx="1"/>
          </p:nvPr>
        </p:nvSpPr>
        <p:spPr>
          <a:xfrm>
            <a:off x="595084" y="1617541"/>
            <a:ext cx="11495314" cy="4681660"/>
          </a:xfrm>
        </p:spPr>
        <p:txBody>
          <a:bodyPr>
            <a:normAutofit lnSpcReduction="10000"/>
          </a:bodyPr>
          <a:lstStyle/>
          <a:p>
            <a:r>
              <a:rPr lang="en-US" sz="3200" dirty="0"/>
              <a:t>DRAM model and assumptions</a:t>
            </a:r>
          </a:p>
          <a:p>
            <a:endParaRPr lang="en-US" sz="3200" dirty="0"/>
          </a:p>
          <a:p>
            <a:r>
              <a:rPr lang="en-US" sz="3200" dirty="0"/>
              <a:t>Our threat model + why prior work’s assumptions were insufficient</a:t>
            </a:r>
          </a:p>
          <a:p>
            <a:endParaRPr lang="en-US" sz="3200" dirty="0"/>
          </a:p>
          <a:p>
            <a:r>
              <a:rPr lang="en-US" sz="3200" dirty="0"/>
              <a:t>Our formula</a:t>
            </a:r>
          </a:p>
          <a:p>
            <a:endParaRPr lang="en-US" sz="3200" dirty="0"/>
          </a:p>
          <a:p>
            <a:r>
              <a:rPr lang="en-US" sz="3200" dirty="0"/>
              <a:t>Demo and results</a:t>
            </a:r>
          </a:p>
          <a:p>
            <a:endParaRPr lang="en-US" sz="3200" dirty="0"/>
          </a:p>
          <a:p>
            <a:r>
              <a:rPr lang="en-US" sz="3200" dirty="0"/>
              <a:t>Conclusion</a:t>
            </a:r>
          </a:p>
        </p:txBody>
      </p:sp>
      <p:sp>
        <p:nvSpPr>
          <p:cNvPr id="4" name="Rectangle 3">
            <a:extLst>
              <a:ext uri="{FF2B5EF4-FFF2-40B4-BE49-F238E27FC236}">
                <a16:creationId xmlns:a16="http://schemas.microsoft.com/office/drawing/2014/main" id="{1A4F0408-9CEA-4C12-89CE-8C1923DEE3A8}"/>
              </a:ext>
            </a:extLst>
          </p:cNvPr>
          <p:cNvSpPr/>
          <p:nvPr/>
        </p:nvSpPr>
        <p:spPr>
          <a:xfrm>
            <a:off x="395786" y="3493833"/>
            <a:ext cx="11668836" cy="818866"/>
          </a:xfrm>
          <a:prstGeom prst="rec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196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E1B77-02E5-F7A4-9B88-537D5CB1EC93}"/>
              </a:ext>
            </a:extLst>
          </p:cNvPr>
          <p:cNvSpPr>
            <a:spLocks noGrp="1"/>
          </p:cNvSpPr>
          <p:nvPr>
            <p:ph type="title"/>
          </p:nvPr>
        </p:nvSpPr>
        <p:spPr/>
        <p:txBody>
          <a:bodyPr/>
          <a:lstStyle/>
          <a:p>
            <a:r>
              <a:rPr lang="en-US" dirty="0"/>
              <a:t>Previous Formula: Two Shortcomings</a:t>
            </a:r>
          </a:p>
        </p:txBody>
      </p:sp>
      <p:pic>
        <p:nvPicPr>
          <p:cNvPr id="5" name="Picture 4">
            <a:extLst>
              <a:ext uri="{FF2B5EF4-FFF2-40B4-BE49-F238E27FC236}">
                <a16:creationId xmlns:a16="http://schemas.microsoft.com/office/drawing/2014/main" id="{DFB02B23-5FFF-80FE-ADB4-751C898299A0}"/>
              </a:ext>
            </a:extLst>
          </p:cNvPr>
          <p:cNvPicPr>
            <a:picLocks noChangeAspect="1"/>
          </p:cNvPicPr>
          <p:nvPr/>
        </p:nvPicPr>
        <p:blipFill>
          <a:blip r:embed="rId3"/>
          <a:stretch>
            <a:fillRect/>
          </a:stretch>
        </p:blipFill>
        <p:spPr>
          <a:xfrm>
            <a:off x="2490787" y="2341310"/>
            <a:ext cx="7210425" cy="1190625"/>
          </a:xfrm>
          <a:prstGeom prst="rect">
            <a:avLst/>
          </a:prstGeom>
        </p:spPr>
      </p:pic>
      <p:sp>
        <p:nvSpPr>
          <p:cNvPr id="7" name="Content Placeholder 6">
            <a:extLst>
              <a:ext uri="{FF2B5EF4-FFF2-40B4-BE49-F238E27FC236}">
                <a16:creationId xmlns:a16="http://schemas.microsoft.com/office/drawing/2014/main" id="{B87823C9-EADF-DC97-8E6B-F94A7269E094}"/>
              </a:ext>
            </a:extLst>
          </p:cNvPr>
          <p:cNvSpPr>
            <a:spLocks noGrp="1"/>
          </p:cNvSpPr>
          <p:nvPr>
            <p:ph idx="1"/>
          </p:nvPr>
        </p:nvSpPr>
        <p:spPr>
          <a:xfrm>
            <a:off x="371789" y="4320791"/>
            <a:ext cx="11605845" cy="1871558"/>
          </a:xfrm>
        </p:spPr>
        <p:txBody>
          <a:bodyPr>
            <a:normAutofit fontScale="92500" lnSpcReduction="10000"/>
          </a:bodyPr>
          <a:lstStyle/>
          <a:p>
            <a:pPr marL="514350" indent="-514350">
              <a:buFont typeface="+mj-lt"/>
              <a:buAutoNum type="arabicPeriod"/>
            </a:pPr>
            <a:r>
              <a:rPr lang="en-US" dirty="0"/>
              <a:t>Assumes unrealistic remedy: issuing ACT to one of the two victim rows</a:t>
            </a:r>
          </a:p>
          <a:p>
            <a:pPr lvl="1"/>
            <a:r>
              <a:rPr lang="en-US" dirty="0"/>
              <a:t>Fix: Correct formula to use NRR command that refreshes all victim rows</a:t>
            </a:r>
          </a:p>
          <a:p>
            <a:pPr lvl="1"/>
            <a:endParaRPr lang="en-US" dirty="0"/>
          </a:p>
          <a:p>
            <a:pPr marL="514350" indent="-514350">
              <a:buFont typeface="+mj-lt"/>
              <a:buAutoNum type="arabicPeriod"/>
            </a:pPr>
            <a:r>
              <a:rPr lang="en-US" dirty="0"/>
              <a:t>Off-by-one error in the recurrence</a:t>
            </a:r>
          </a:p>
          <a:p>
            <a:pPr lvl="1"/>
            <a:r>
              <a:rPr lang="en-US" dirty="0"/>
              <a:t>Simple fix</a:t>
            </a:r>
          </a:p>
        </p:txBody>
      </p:sp>
      <p:pic>
        <p:nvPicPr>
          <p:cNvPr id="9" name="Picture 8">
            <a:extLst>
              <a:ext uri="{FF2B5EF4-FFF2-40B4-BE49-F238E27FC236}">
                <a16:creationId xmlns:a16="http://schemas.microsoft.com/office/drawing/2014/main" id="{6407DA95-4153-54ED-6EA0-704F7EDB325B}"/>
              </a:ext>
            </a:extLst>
          </p:cNvPr>
          <p:cNvPicPr>
            <a:picLocks noChangeAspect="1"/>
          </p:cNvPicPr>
          <p:nvPr/>
        </p:nvPicPr>
        <p:blipFill>
          <a:blip r:embed="rId4"/>
          <a:stretch>
            <a:fillRect/>
          </a:stretch>
        </p:blipFill>
        <p:spPr>
          <a:xfrm>
            <a:off x="4836660" y="3526965"/>
            <a:ext cx="4860216" cy="645763"/>
          </a:xfrm>
          <a:prstGeom prst="rect">
            <a:avLst/>
          </a:prstGeom>
        </p:spPr>
      </p:pic>
      <p:sp>
        <p:nvSpPr>
          <p:cNvPr id="11" name="TextBox 10">
            <a:extLst>
              <a:ext uri="{FF2B5EF4-FFF2-40B4-BE49-F238E27FC236}">
                <a16:creationId xmlns:a16="http://schemas.microsoft.com/office/drawing/2014/main" id="{8ADB8F33-F7F2-4BEA-682A-4884661A7C52}"/>
              </a:ext>
            </a:extLst>
          </p:cNvPr>
          <p:cNvSpPr txBox="1"/>
          <p:nvPr/>
        </p:nvSpPr>
        <p:spPr>
          <a:xfrm>
            <a:off x="6328788" y="1145403"/>
            <a:ext cx="6094324" cy="1200329"/>
          </a:xfrm>
          <a:prstGeom prst="rect">
            <a:avLst/>
          </a:prstGeom>
          <a:noFill/>
        </p:spPr>
        <p:txBody>
          <a:bodyPr wrap="square">
            <a:spAutoFit/>
          </a:bodyPr>
          <a:lstStyle/>
          <a:p>
            <a:r>
              <a:rPr lang="en-US" sz="1800" b="1" i="1" dirty="0">
                <a:solidFill>
                  <a:srgbClr val="FFC000"/>
                </a:solidFill>
              </a:rPr>
              <a:t>Graphene</a:t>
            </a:r>
            <a:br>
              <a:rPr lang="en-US" sz="1800" i="1" dirty="0"/>
            </a:br>
            <a:r>
              <a:rPr lang="en-US" sz="1800" i="1" dirty="0"/>
              <a:t>Y. Park, W. Kwon, E. Lee, T. J. Han, J. H. </a:t>
            </a:r>
            <a:r>
              <a:rPr lang="en-US" sz="1800" i="1" dirty="0" err="1"/>
              <a:t>Ahn</a:t>
            </a:r>
            <a:r>
              <a:rPr lang="en-US" sz="1800" i="1" dirty="0"/>
              <a:t>, and J. W. Lee.</a:t>
            </a:r>
          </a:p>
          <a:p>
            <a:r>
              <a:rPr lang="en-US" sz="1800" i="1" dirty="0"/>
              <a:t>“Graphene: Strong yet Lightweight Row Hammer Protection” </a:t>
            </a:r>
            <a:br>
              <a:rPr lang="en-US" sz="1800" i="1" dirty="0"/>
            </a:br>
            <a:r>
              <a:rPr lang="en-US" sz="1800" i="1" dirty="0"/>
              <a:t>MICRO 2020</a:t>
            </a:r>
          </a:p>
        </p:txBody>
      </p:sp>
    </p:spTree>
    <p:extLst>
      <p:ext uri="{BB962C8B-B14F-4D97-AF65-F5344CB8AC3E}">
        <p14:creationId xmlns:p14="http://schemas.microsoft.com/office/powerpoint/2010/main" val="3035689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A355D-6F77-BE34-A85E-DBC184B0ACAF}"/>
              </a:ext>
            </a:extLst>
          </p:cNvPr>
          <p:cNvSpPr>
            <a:spLocks noGrp="1"/>
          </p:cNvSpPr>
          <p:nvPr>
            <p:ph type="title"/>
          </p:nvPr>
        </p:nvSpPr>
        <p:spPr/>
        <p:txBody>
          <a:bodyPr>
            <a:normAutofit fontScale="90000"/>
          </a:bodyPr>
          <a:lstStyle/>
          <a:p>
            <a:r>
              <a:rPr lang="en-US" dirty="0"/>
              <a:t>Applying Two Fixes to Previous Formula</a:t>
            </a:r>
          </a:p>
        </p:txBody>
      </p:sp>
      <p:sp>
        <p:nvSpPr>
          <p:cNvPr id="3" name="Content Placeholder 2">
            <a:extLst>
              <a:ext uri="{FF2B5EF4-FFF2-40B4-BE49-F238E27FC236}">
                <a16:creationId xmlns:a16="http://schemas.microsoft.com/office/drawing/2014/main" id="{256C72DB-1A64-70E3-3441-1C1E03C2140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62014AD-0C47-6899-ECED-9C754FDCB3AC}"/>
              </a:ext>
            </a:extLst>
          </p:cNvPr>
          <p:cNvPicPr>
            <a:picLocks noChangeAspect="1"/>
          </p:cNvPicPr>
          <p:nvPr/>
        </p:nvPicPr>
        <p:blipFill>
          <a:blip r:embed="rId2"/>
          <a:stretch>
            <a:fillRect/>
          </a:stretch>
        </p:blipFill>
        <p:spPr>
          <a:xfrm>
            <a:off x="1771795" y="2466712"/>
            <a:ext cx="8407250" cy="1653111"/>
          </a:xfrm>
          <a:prstGeom prst="rect">
            <a:avLst/>
          </a:prstGeom>
        </p:spPr>
      </p:pic>
    </p:spTree>
    <p:extLst>
      <p:ext uri="{BB962C8B-B14F-4D97-AF65-F5344CB8AC3E}">
        <p14:creationId xmlns:p14="http://schemas.microsoft.com/office/powerpoint/2010/main" val="145946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E5874-77B0-E00E-80B0-A4F70C3D5703}"/>
              </a:ext>
            </a:extLst>
          </p:cNvPr>
          <p:cNvSpPr>
            <a:spLocks noGrp="1"/>
          </p:cNvSpPr>
          <p:nvPr>
            <p:ph type="title"/>
          </p:nvPr>
        </p:nvSpPr>
        <p:spPr/>
        <p:txBody>
          <a:bodyPr/>
          <a:lstStyle/>
          <a:p>
            <a:r>
              <a:rPr lang="en-US" dirty="0"/>
              <a:t>Fixing Previous Assumptions</a:t>
            </a:r>
          </a:p>
        </p:txBody>
      </p:sp>
      <p:sp>
        <p:nvSpPr>
          <p:cNvPr id="3" name="Content Placeholder 2">
            <a:extLst>
              <a:ext uri="{FF2B5EF4-FFF2-40B4-BE49-F238E27FC236}">
                <a16:creationId xmlns:a16="http://schemas.microsoft.com/office/drawing/2014/main" id="{0A58C631-A4B5-1C57-75CC-368B918A25AB}"/>
              </a:ext>
            </a:extLst>
          </p:cNvPr>
          <p:cNvSpPr>
            <a:spLocks noGrp="1"/>
          </p:cNvSpPr>
          <p:nvPr>
            <p:ph idx="1"/>
          </p:nvPr>
        </p:nvSpPr>
        <p:spPr/>
        <p:txBody>
          <a:bodyPr>
            <a:normAutofit/>
          </a:bodyPr>
          <a:lstStyle/>
          <a:p>
            <a:r>
              <a:rPr lang="en-US" sz="3200" dirty="0"/>
              <a:t>Attacker does not know when victim row is refreshed</a:t>
            </a:r>
          </a:p>
          <a:p>
            <a:endParaRPr lang="en-US" sz="3200" dirty="0"/>
          </a:p>
          <a:p>
            <a:r>
              <a:rPr lang="en-US" sz="3200" dirty="0"/>
              <a:t>Attacker could launch attacks in parallel</a:t>
            </a:r>
          </a:p>
          <a:p>
            <a:endParaRPr lang="en-US" sz="3200" dirty="0"/>
          </a:p>
          <a:p>
            <a:r>
              <a:rPr lang="en-US" sz="3200" dirty="0"/>
              <a:t>Attack could last for hours, days, months…</a:t>
            </a:r>
          </a:p>
        </p:txBody>
      </p:sp>
      <p:grpSp>
        <p:nvGrpSpPr>
          <p:cNvPr id="7" name="Group 6">
            <a:extLst>
              <a:ext uri="{FF2B5EF4-FFF2-40B4-BE49-F238E27FC236}">
                <a16:creationId xmlns:a16="http://schemas.microsoft.com/office/drawing/2014/main" id="{68A9C166-30FD-4137-9316-3F9D8BECD3B5}"/>
              </a:ext>
            </a:extLst>
          </p:cNvPr>
          <p:cNvGrpSpPr/>
          <p:nvPr/>
        </p:nvGrpSpPr>
        <p:grpSpPr>
          <a:xfrm>
            <a:off x="2203145" y="4842424"/>
            <a:ext cx="7785709" cy="1316482"/>
            <a:chOff x="2203145" y="4842424"/>
            <a:chExt cx="7785709" cy="1316482"/>
          </a:xfrm>
        </p:grpSpPr>
        <p:pic>
          <p:nvPicPr>
            <p:cNvPr id="5" name="Picture 4">
              <a:extLst>
                <a:ext uri="{FF2B5EF4-FFF2-40B4-BE49-F238E27FC236}">
                  <a16:creationId xmlns:a16="http://schemas.microsoft.com/office/drawing/2014/main" id="{A777D541-211F-4A0D-A094-D60D4520DC16}"/>
                </a:ext>
              </a:extLst>
            </p:cNvPr>
            <p:cNvPicPr>
              <a:picLocks noChangeAspect="1"/>
            </p:cNvPicPr>
            <p:nvPr/>
          </p:nvPicPr>
          <p:blipFill>
            <a:blip r:embed="rId2"/>
            <a:stretch>
              <a:fillRect/>
            </a:stretch>
          </p:blipFill>
          <p:spPr>
            <a:xfrm>
              <a:off x="2203145" y="4842424"/>
              <a:ext cx="7785709" cy="835604"/>
            </a:xfrm>
            <a:prstGeom prst="rect">
              <a:avLst/>
            </a:prstGeom>
          </p:spPr>
        </p:pic>
        <p:sp>
          <p:nvSpPr>
            <p:cNvPr id="6" name="TextBox 5">
              <a:extLst>
                <a:ext uri="{FF2B5EF4-FFF2-40B4-BE49-F238E27FC236}">
                  <a16:creationId xmlns:a16="http://schemas.microsoft.com/office/drawing/2014/main" id="{F9581879-FACA-4BAA-BC6A-C288BC5D6126}"/>
                </a:ext>
              </a:extLst>
            </p:cNvPr>
            <p:cNvSpPr txBox="1"/>
            <p:nvPr/>
          </p:nvSpPr>
          <p:spPr>
            <a:xfrm>
              <a:off x="5159624" y="5697241"/>
              <a:ext cx="1872757" cy="461665"/>
            </a:xfrm>
            <a:prstGeom prst="rect">
              <a:avLst/>
            </a:prstGeom>
            <a:noFill/>
          </p:spPr>
          <p:txBody>
            <a:bodyPr wrap="none" rtlCol="0">
              <a:spAutoFit/>
            </a:bodyPr>
            <a:lstStyle/>
            <a:p>
              <a:pPr algn="ctr"/>
              <a:r>
                <a:rPr lang="en-US" sz="2400" b="1" dirty="0">
                  <a:solidFill>
                    <a:srgbClr val="FCB11C"/>
                  </a:solidFill>
                </a:rPr>
                <a:t>Final formula</a:t>
              </a:r>
            </a:p>
          </p:txBody>
        </p:sp>
      </p:grpSp>
    </p:spTree>
    <p:extLst>
      <p:ext uri="{BB962C8B-B14F-4D97-AF65-F5344CB8AC3E}">
        <p14:creationId xmlns:p14="http://schemas.microsoft.com/office/powerpoint/2010/main" val="413925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C02A-6D02-474F-D945-DF9D2910A137}"/>
              </a:ext>
            </a:extLst>
          </p:cNvPr>
          <p:cNvSpPr>
            <a:spLocks noGrp="1"/>
          </p:cNvSpPr>
          <p:nvPr>
            <p:ph type="title"/>
          </p:nvPr>
        </p:nvSpPr>
        <p:spPr/>
        <p:txBody>
          <a:bodyPr/>
          <a:lstStyle/>
          <a:p>
            <a:r>
              <a:rPr lang="en-US" dirty="0"/>
              <a:t>Talk Outline</a:t>
            </a:r>
          </a:p>
        </p:txBody>
      </p:sp>
      <p:sp>
        <p:nvSpPr>
          <p:cNvPr id="3" name="Content Placeholder 2">
            <a:extLst>
              <a:ext uri="{FF2B5EF4-FFF2-40B4-BE49-F238E27FC236}">
                <a16:creationId xmlns:a16="http://schemas.microsoft.com/office/drawing/2014/main" id="{C460928E-A3A9-2207-75DF-F4D1C10F8AFB}"/>
              </a:ext>
            </a:extLst>
          </p:cNvPr>
          <p:cNvSpPr>
            <a:spLocks noGrp="1"/>
          </p:cNvSpPr>
          <p:nvPr>
            <p:ph idx="1"/>
          </p:nvPr>
        </p:nvSpPr>
        <p:spPr>
          <a:xfrm>
            <a:off x="595084" y="1617541"/>
            <a:ext cx="11495314" cy="4681660"/>
          </a:xfrm>
        </p:spPr>
        <p:txBody>
          <a:bodyPr>
            <a:normAutofit lnSpcReduction="10000"/>
          </a:bodyPr>
          <a:lstStyle/>
          <a:p>
            <a:r>
              <a:rPr lang="en-US" sz="3200" dirty="0"/>
              <a:t>DRAM model and assumptions</a:t>
            </a:r>
          </a:p>
          <a:p>
            <a:endParaRPr lang="en-US" sz="3200" dirty="0"/>
          </a:p>
          <a:p>
            <a:r>
              <a:rPr lang="en-US" sz="3200" dirty="0"/>
              <a:t>Our threat model + why prior work’s assumptions were insufficient</a:t>
            </a:r>
          </a:p>
          <a:p>
            <a:endParaRPr lang="en-US" sz="3200" dirty="0"/>
          </a:p>
          <a:p>
            <a:r>
              <a:rPr lang="en-US" sz="3200" dirty="0"/>
              <a:t>Our formula</a:t>
            </a:r>
          </a:p>
          <a:p>
            <a:endParaRPr lang="en-US" sz="3200" dirty="0"/>
          </a:p>
          <a:p>
            <a:r>
              <a:rPr lang="en-US" sz="3200" dirty="0"/>
              <a:t>Demo and results</a:t>
            </a:r>
          </a:p>
          <a:p>
            <a:endParaRPr lang="en-US" sz="3200" dirty="0"/>
          </a:p>
          <a:p>
            <a:r>
              <a:rPr lang="en-US" sz="3200" dirty="0"/>
              <a:t>Conclusion</a:t>
            </a:r>
          </a:p>
        </p:txBody>
      </p:sp>
      <p:sp>
        <p:nvSpPr>
          <p:cNvPr id="4" name="Rectangle 3">
            <a:extLst>
              <a:ext uri="{FF2B5EF4-FFF2-40B4-BE49-F238E27FC236}">
                <a16:creationId xmlns:a16="http://schemas.microsoft.com/office/drawing/2014/main" id="{034C883D-6F5E-4C71-805A-C06B913486B7}"/>
              </a:ext>
            </a:extLst>
          </p:cNvPr>
          <p:cNvSpPr/>
          <p:nvPr/>
        </p:nvSpPr>
        <p:spPr>
          <a:xfrm>
            <a:off x="395786" y="4517419"/>
            <a:ext cx="11668836" cy="818866"/>
          </a:xfrm>
          <a:prstGeom prst="rec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717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537D2-F944-47B0-29F9-C29B94C6D44E}"/>
              </a:ext>
            </a:extLst>
          </p:cNvPr>
          <p:cNvSpPr>
            <a:spLocks noGrp="1"/>
          </p:cNvSpPr>
          <p:nvPr>
            <p:ph type="title"/>
          </p:nvPr>
        </p:nvSpPr>
        <p:spPr/>
        <p:txBody>
          <a:bodyPr/>
          <a:lstStyle/>
          <a:p>
            <a:r>
              <a:rPr lang="en-US" dirty="0"/>
              <a:t>Demo</a:t>
            </a:r>
          </a:p>
        </p:txBody>
      </p:sp>
      <p:pic>
        <p:nvPicPr>
          <p:cNvPr id="4" name="Demo">
            <a:hlinkClick r:id="" action="ppaction://media"/>
            <a:extLst>
              <a:ext uri="{FF2B5EF4-FFF2-40B4-BE49-F238E27FC236}">
                <a16:creationId xmlns:a16="http://schemas.microsoft.com/office/drawing/2014/main" id="{34F2E769-26D6-44D4-926C-91A666DD4D0E}"/>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550925"/>
          </a:xfrm>
          <a:prstGeom prst="rect">
            <a:avLst/>
          </a:prstGeom>
        </p:spPr>
      </p:pic>
    </p:spTree>
    <p:extLst>
      <p:ext uri="{BB962C8B-B14F-4D97-AF65-F5344CB8AC3E}">
        <p14:creationId xmlns:p14="http://schemas.microsoft.com/office/powerpoint/2010/main" val="171657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81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62580-1EF6-6627-A090-653A8BA32235}"/>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D340A7A9-440F-316E-874A-75146B8C8CFC}"/>
              </a:ext>
            </a:extLst>
          </p:cNvPr>
          <p:cNvSpPr>
            <a:spLocks noGrp="1"/>
          </p:cNvSpPr>
          <p:nvPr>
            <p:ph idx="1"/>
          </p:nvPr>
        </p:nvSpPr>
        <p:spPr>
          <a:xfrm>
            <a:off x="217714" y="1617540"/>
            <a:ext cx="11974286" cy="4574809"/>
          </a:xfrm>
        </p:spPr>
        <p:txBody>
          <a:bodyPr>
            <a:normAutofit/>
          </a:bodyPr>
          <a:lstStyle/>
          <a:p>
            <a:r>
              <a:rPr lang="en-US" sz="3600" dirty="0"/>
              <a:t>Formula for configuring row-sampling Rowhammer defenses</a:t>
            </a:r>
          </a:p>
          <a:p>
            <a:endParaRPr lang="en-US" sz="3600" dirty="0"/>
          </a:p>
          <a:p>
            <a:r>
              <a:rPr lang="en-US" sz="3600" dirty="0"/>
              <a:t>Easy-to-use code for deriving (or even sanity-checking) </a:t>
            </a:r>
            <a:br>
              <a:rPr lang="en-US" sz="3600" dirty="0"/>
            </a:br>
            <a:r>
              <a:rPr lang="en-US" sz="3600" dirty="0"/>
              <a:t>the configuration of a sampling scheme</a:t>
            </a:r>
          </a:p>
          <a:p>
            <a:endParaRPr lang="en-US" sz="3600" dirty="0"/>
          </a:p>
          <a:p>
            <a:pPr marL="0" indent="0">
              <a:buNone/>
            </a:pPr>
            <a:r>
              <a:rPr lang="en-US" sz="3600" dirty="0">
                <a:hlinkClick r:id="rId2"/>
              </a:rPr>
              <a:t>https://github.com/microsoft/RHSampling</a:t>
            </a:r>
            <a:endParaRPr lang="en-US" sz="3600" dirty="0"/>
          </a:p>
        </p:txBody>
      </p:sp>
    </p:spTree>
    <p:extLst>
      <p:ext uri="{BB962C8B-B14F-4D97-AF65-F5344CB8AC3E}">
        <p14:creationId xmlns:p14="http://schemas.microsoft.com/office/powerpoint/2010/main" val="2439404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476FA24-71A6-46E4-862F-1AC0D49AC654}"/>
              </a:ext>
            </a:extLst>
          </p:cNvPr>
          <p:cNvSpPr/>
          <p:nvPr/>
        </p:nvSpPr>
        <p:spPr>
          <a:xfrm>
            <a:off x="1067863" y="1459515"/>
            <a:ext cx="642551" cy="543697"/>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L1$</a:t>
            </a:r>
            <a:endParaRPr lang="en-US" sz="1600" b="1" dirty="0"/>
          </a:p>
        </p:txBody>
      </p:sp>
      <p:sp>
        <p:nvSpPr>
          <p:cNvPr id="5" name="Rectangle: Rounded Corners 4">
            <a:extLst>
              <a:ext uri="{FF2B5EF4-FFF2-40B4-BE49-F238E27FC236}">
                <a16:creationId xmlns:a16="http://schemas.microsoft.com/office/drawing/2014/main" id="{8EF6EEB2-6055-4195-88CA-48D2567EEDF3}"/>
              </a:ext>
            </a:extLst>
          </p:cNvPr>
          <p:cNvSpPr/>
          <p:nvPr/>
        </p:nvSpPr>
        <p:spPr>
          <a:xfrm>
            <a:off x="969008" y="2265151"/>
            <a:ext cx="840260" cy="712573"/>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L2$</a:t>
            </a:r>
            <a:endParaRPr lang="en-US" b="1" dirty="0"/>
          </a:p>
        </p:txBody>
      </p:sp>
      <p:sp>
        <p:nvSpPr>
          <p:cNvPr id="6" name="Rectangle: Rounded Corners 5">
            <a:extLst>
              <a:ext uri="{FF2B5EF4-FFF2-40B4-BE49-F238E27FC236}">
                <a16:creationId xmlns:a16="http://schemas.microsoft.com/office/drawing/2014/main" id="{DD4EAAD5-E4D9-4973-8449-615EC516C814}"/>
              </a:ext>
            </a:extLst>
          </p:cNvPr>
          <p:cNvSpPr/>
          <p:nvPr/>
        </p:nvSpPr>
        <p:spPr>
          <a:xfrm>
            <a:off x="697161" y="1199132"/>
            <a:ext cx="1357719" cy="2014151"/>
          </a:xfrm>
          <a:prstGeom prst="roundRect">
            <a:avLst/>
          </a:prstGeom>
          <a:noFill/>
          <a:ln w="762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4E5C0BF-668D-4805-AF2F-14A8FDFE1432}"/>
              </a:ext>
            </a:extLst>
          </p:cNvPr>
          <p:cNvSpPr txBox="1"/>
          <p:nvPr/>
        </p:nvSpPr>
        <p:spPr>
          <a:xfrm>
            <a:off x="3658896" y="1686237"/>
            <a:ext cx="848908" cy="707886"/>
          </a:xfrm>
          <a:prstGeom prst="rect">
            <a:avLst/>
          </a:prstGeom>
          <a:noFill/>
        </p:spPr>
        <p:txBody>
          <a:bodyPr wrap="square" rtlCol="0">
            <a:spAutoFit/>
          </a:bodyPr>
          <a:lstStyle/>
          <a:p>
            <a:pPr algn="ctr"/>
            <a:r>
              <a:rPr lang="en-US" sz="4000" b="1" dirty="0"/>
              <a:t>…</a:t>
            </a:r>
          </a:p>
        </p:txBody>
      </p:sp>
      <p:sp>
        <p:nvSpPr>
          <p:cNvPr id="8" name="Rectangle: Rounded Corners 7">
            <a:extLst>
              <a:ext uri="{FF2B5EF4-FFF2-40B4-BE49-F238E27FC236}">
                <a16:creationId xmlns:a16="http://schemas.microsoft.com/office/drawing/2014/main" id="{E091A4DB-DB0C-49C1-ACC4-47B05139DEBE}"/>
              </a:ext>
            </a:extLst>
          </p:cNvPr>
          <p:cNvSpPr/>
          <p:nvPr/>
        </p:nvSpPr>
        <p:spPr>
          <a:xfrm>
            <a:off x="654513" y="3392508"/>
            <a:ext cx="3797686" cy="484630"/>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L3$</a:t>
            </a:r>
            <a:endParaRPr lang="en-US" b="1" dirty="0"/>
          </a:p>
        </p:txBody>
      </p:sp>
      <p:sp>
        <p:nvSpPr>
          <p:cNvPr id="9" name="Rectangle: Rounded Corners 8">
            <a:extLst>
              <a:ext uri="{FF2B5EF4-FFF2-40B4-BE49-F238E27FC236}">
                <a16:creationId xmlns:a16="http://schemas.microsoft.com/office/drawing/2014/main" id="{160B788C-8477-45A6-9122-38CE24DD6336}"/>
              </a:ext>
            </a:extLst>
          </p:cNvPr>
          <p:cNvSpPr/>
          <p:nvPr/>
        </p:nvSpPr>
        <p:spPr>
          <a:xfrm>
            <a:off x="672744" y="4083368"/>
            <a:ext cx="816768" cy="1016861"/>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MC</a:t>
            </a:r>
            <a:endParaRPr lang="en-US" b="1" dirty="0"/>
          </a:p>
        </p:txBody>
      </p:sp>
      <p:sp>
        <p:nvSpPr>
          <p:cNvPr id="10" name="Rectangle: Rounded Corners 9">
            <a:extLst>
              <a:ext uri="{FF2B5EF4-FFF2-40B4-BE49-F238E27FC236}">
                <a16:creationId xmlns:a16="http://schemas.microsoft.com/office/drawing/2014/main" id="{4CBB6368-C485-4B27-B5F8-8E9E8681E4A2}"/>
              </a:ext>
            </a:extLst>
          </p:cNvPr>
          <p:cNvSpPr/>
          <p:nvPr/>
        </p:nvSpPr>
        <p:spPr>
          <a:xfrm>
            <a:off x="2677425" y="1459515"/>
            <a:ext cx="642551" cy="543697"/>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L1$</a:t>
            </a:r>
            <a:endParaRPr lang="en-US" b="1" dirty="0"/>
          </a:p>
        </p:txBody>
      </p:sp>
      <p:sp>
        <p:nvSpPr>
          <p:cNvPr id="11" name="Rectangle: Rounded Corners 10">
            <a:extLst>
              <a:ext uri="{FF2B5EF4-FFF2-40B4-BE49-F238E27FC236}">
                <a16:creationId xmlns:a16="http://schemas.microsoft.com/office/drawing/2014/main" id="{8DAB244D-B409-4B0B-8BC8-658929E1F38E}"/>
              </a:ext>
            </a:extLst>
          </p:cNvPr>
          <p:cNvSpPr/>
          <p:nvPr/>
        </p:nvSpPr>
        <p:spPr>
          <a:xfrm>
            <a:off x="2578570" y="2265151"/>
            <a:ext cx="840260" cy="712573"/>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L2$</a:t>
            </a:r>
            <a:endParaRPr lang="en-US" b="1" dirty="0"/>
          </a:p>
        </p:txBody>
      </p:sp>
      <p:sp>
        <p:nvSpPr>
          <p:cNvPr id="12" name="Rectangle: Rounded Corners 11">
            <a:extLst>
              <a:ext uri="{FF2B5EF4-FFF2-40B4-BE49-F238E27FC236}">
                <a16:creationId xmlns:a16="http://schemas.microsoft.com/office/drawing/2014/main" id="{1EAFAB9C-96D2-43FA-BB1E-9893A1B3C199}"/>
              </a:ext>
            </a:extLst>
          </p:cNvPr>
          <p:cNvSpPr/>
          <p:nvPr/>
        </p:nvSpPr>
        <p:spPr>
          <a:xfrm>
            <a:off x="2306723" y="1199132"/>
            <a:ext cx="1357719" cy="2014151"/>
          </a:xfrm>
          <a:prstGeom prst="roundRect">
            <a:avLst/>
          </a:prstGeom>
          <a:noFill/>
          <a:ln w="762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4D62611B-7B8C-4A26-A7A0-BAD074222881}"/>
              </a:ext>
            </a:extLst>
          </p:cNvPr>
          <p:cNvSpPr/>
          <p:nvPr/>
        </p:nvSpPr>
        <p:spPr>
          <a:xfrm>
            <a:off x="645923" y="398040"/>
            <a:ext cx="3797686" cy="484630"/>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OS</a:t>
            </a:r>
            <a:endParaRPr lang="en-US" b="1" dirty="0"/>
          </a:p>
        </p:txBody>
      </p:sp>
      <p:pic>
        <p:nvPicPr>
          <p:cNvPr id="14" name="Picture 13" descr="A circuit board&#10;&#10;Description generated with high confidence">
            <a:extLst>
              <a:ext uri="{FF2B5EF4-FFF2-40B4-BE49-F238E27FC236}">
                <a16:creationId xmlns:a16="http://schemas.microsoft.com/office/drawing/2014/main" id="{3B4F9370-9779-47C1-86EA-A5185BEB34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2639" y="4815208"/>
            <a:ext cx="3765668" cy="858971"/>
          </a:xfrm>
          <a:prstGeom prst="rect">
            <a:avLst/>
          </a:prstGeom>
        </p:spPr>
      </p:pic>
      <p:sp>
        <p:nvSpPr>
          <p:cNvPr id="20" name="Rectangle: Rounded Corners 19">
            <a:extLst>
              <a:ext uri="{FF2B5EF4-FFF2-40B4-BE49-F238E27FC236}">
                <a16:creationId xmlns:a16="http://schemas.microsoft.com/office/drawing/2014/main" id="{881370DE-A0AB-4CC6-805D-D5F6C50C3F42}"/>
              </a:ext>
            </a:extLst>
          </p:cNvPr>
          <p:cNvSpPr/>
          <p:nvPr/>
        </p:nvSpPr>
        <p:spPr>
          <a:xfrm>
            <a:off x="1629244" y="4083368"/>
            <a:ext cx="816768" cy="1016861"/>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MC</a:t>
            </a:r>
            <a:endParaRPr lang="en-US" b="1" dirty="0"/>
          </a:p>
        </p:txBody>
      </p:sp>
      <p:sp>
        <p:nvSpPr>
          <p:cNvPr id="21" name="TextBox 20">
            <a:extLst>
              <a:ext uri="{FF2B5EF4-FFF2-40B4-BE49-F238E27FC236}">
                <a16:creationId xmlns:a16="http://schemas.microsoft.com/office/drawing/2014/main" id="{5CE58A13-037C-480F-856F-0948F6B1700F}"/>
              </a:ext>
            </a:extLst>
          </p:cNvPr>
          <p:cNvSpPr txBox="1"/>
          <p:nvPr/>
        </p:nvSpPr>
        <p:spPr>
          <a:xfrm>
            <a:off x="2471068" y="4083368"/>
            <a:ext cx="848908" cy="707886"/>
          </a:xfrm>
          <a:prstGeom prst="rect">
            <a:avLst/>
          </a:prstGeom>
          <a:noFill/>
        </p:spPr>
        <p:txBody>
          <a:bodyPr wrap="square" rtlCol="0">
            <a:spAutoFit/>
          </a:bodyPr>
          <a:lstStyle/>
          <a:p>
            <a:pPr algn="ctr"/>
            <a:r>
              <a:rPr lang="en-US" sz="4000" b="1" dirty="0"/>
              <a:t>…</a:t>
            </a:r>
          </a:p>
        </p:txBody>
      </p:sp>
      <p:sp>
        <p:nvSpPr>
          <p:cNvPr id="24" name="Rectangle: Rounded Corners 23">
            <a:extLst>
              <a:ext uri="{FF2B5EF4-FFF2-40B4-BE49-F238E27FC236}">
                <a16:creationId xmlns:a16="http://schemas.microsoft.com/office/drawing/2014/main" id="{DC612679-9F16-4FF8-A9E9-651A51D5FE4C}"/>
              </a:ext>
            </a:extLst>
          </p:cNvPr>
          <p:cNvSpPr/>
          <p:nvPr/>
        </p:nvSpPr>
        <p:spPr>
          <a:xfrm>
            <a:off x="4614106" y="5558928"/>
            <a:ext cx="1390453" cy="325346"/>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ACT R1</a:t>
            </a:r>
            <a:endParaRPr lang="en-US" b="1" dirty="0"/>
          </a:p>
        </p:txBody>
      </p:sp>
      <p:sp>
        <p:nvSpPr>
          <p:cNvPr id="26" name="Rectangle: Rounded Corners 25">
            <a:extLst>
              <a:ext uri="{FF2B5EF4-FFF2-40B4-BE49-F238E27FC236}">
                <a16:creationId xmlns:a16="http://schemas.microsoft.com/office/drawing/2014/main" id="{467C0CB4-D878-4688-82AC-3AFA91A02EBC}"/>
              </a:ext>
            </a:extLst>
          </p:cNvPr>
          <p:cNvSpPr/>
          <p:nvPr/>
        </p:nvSpPr>
        <p:spPr>
          <a:xfrm>
            <a:off x="3624052" y="4096431"/>
            <a:ext cx="816768" cy="1016861"/>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MC</a:t>
            </a:r>
            <a:endParaRPr lang="en-US" b="1" dirty="0"/>
          </a:p>
        </p:txBody>
      </p:sp>
      <p:pic>
        <p:nvPicPr>
          <p:cNvPr id="3" name="Picture 2">
            <a:extLst>
              <a:ext uri="{FF2B5EF4-FFF2-40B4-BE49-F238E27FC236}">
                <a16:creationId xmlns:a16="http://schemas.microsoft.com/office/drawing/2014/main" id="{FD3F26E7-39A1-4E09-83A1-69BD50658FB4}"/>
              </a:ext>
            </a:extLst>
          </p:cNvPr>
          <p:cNvPicPr>
            <a:picLocks noChangeAspect="1"/>
          </p:cNvPicPr>
          <p:nvPr/>
        </p:nvPicPr>
        <p:blipFill>
          <a:blip r:embed="rId4"/>
          <a:stretch>
            <a:fillRect/>
          </a:stretch>
        </p:blipFill>
        <p:spPr>
          <a:xfrm>
            <a:off x="5091113" y="4600575"/>
            <a:ext cx="429334" cy="619125"/>
          </a:xfrm>
          <a:prstGeom prst="rect">
            <a:avLst/>
          </a:prstGeom>
        </p:spPr>
      </p:pic>
      <p:sp>
        <p:nvSpPr>
          <p:cNvPr id="15" name="TextBox 14">
            <a:extLst>
              <a:ext uri="{FF2B5EF4-FFF2-40B4-BE49-F238E27FC236}">
                <a16:creationId xmlns:a16="http://schemas.microsoft.com/office/drawing/2014/main" id="{39875908-6389-4D86-B183-12BBE9918F46}"/>
              </a:ext>
            </a:extLst>
          </p:cNvPr>
          <p:cNvSpPr txBox="1"/>
          <p:nvPr/>
        </p:nvSpPr>
        <p:spPr>
          <a:xfrm>
            <a:off x="5449289" y="2489533"/>
            <a:ext cx="5724259" cy="707886"/>
          </a:xfrm>
          <a:prstGeom prst="rect">
            <a:avLst/>
          </a:prstGeom>
          <a:noFill/>
        </p:spPr>
        <p:txBody>
          <a:bodyPr wrap="none" rtlCol="0">
            <a:spAutoFit/>
          </a:bodyPr>
          <a:lstStyle/>
          <a:p>
            <a:r>
              <a:rPr lang="en-US" sz="2000" b="1" dirty="0">
                <a:solidFill>
                  <a:srgbClr val="FFC000"/>
                </a:solidFill>
              </a:rPr>
              <a:t>Each memory controller, for each ACT, flip a coin</a:t>
            </a:r>
          </a:p>
          <a:p>
            <a:r>
              <a:rPr lang="en-US" sz="2000" b="1" dirty="0">
                <a:solidFill>
                  <a:srgbClr val="FFC000"/>
                </a:solidFill>
              </a:rPr>
              <a:t>	- with probability p, row is sampled (p &lt;&lt; 1)</a:t>
            </a:r>
          </a:p>
        </p:txBody>
      </p:sp>
      <p:sp>
        <p:nvSpPr>
          <p:cNvPr id="25" name="Rectangle: Rounded Corners 24">
            <a:extLst>
              <a:ext uri="{FF2B5EF4-FFF2-40B4-BE49-F238E27FC236}">
                <a16:creationId xmlns:a16="http://schemas.microsoft.com/office/drawing/2014/main" id="{181B6037-6CCA-4AAA-BDEE-453BF5C28654}"/>
              </a:ext>
            </a:extLst>
          </p:cNvPr>
          <p:cNvSpPr/>
          <p:nvPr/>
        </p:nvSpPr>
        <p:spPr>
          <a:xfrm>
            <a:off x="4614106" y="5558928"/>
            <a:ext cx="1390453" cy="325346"/>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ACT R7</a:t>
            </a:r>
            <a:endParaRPr lang="en-US" b="1" dirty="0"/>
          </a:p>
        </p:txBody>
      </p:sp>
      <p:sp>
        <p:nvSpPr>
          <p:cNvPr id="28" name="TextBox 27">
            <a:extLst>
              <a:ext uri="{FF2B5EF4-FFF2-40B4-BE49-F238E27FC236}">
                <a16:creationId xmlns:a16="http://schemas.microsoft.com/office/drawing/2014/main" id="{FC28FF30-565E-4C33-BBDA-5906B910A753}"/>
              </a:ext>
            </a:extLst>
          </p:cNvPr>
          <p:cNvSpPr txBox="1"/>
          <p:nvPr/>
        </p:nvSpPr>
        <p:spPr>
          <a:xfrm>
            <a:off x="5223107" y="3505200"/>
            <a:ext cx="6409319" cy="954107"/>
          </a:xfrm>
          <a:prstGeom prst="rect">
            <a:avLst/>
          </a:prstGeom>
          <a:noFill/>
        </p:spPr>
        <p:txBody>
          <a:bodyPr wrap="none" rtlCol="0">
            <a:spAutoFit/>
          </a:bodyPr>
          <a:lstStyle/>
          <a:p>
            <a:r>
              <a:rPr lang="en-US" sz="2800" b="1" dirty="0">
                <a:solidFill>
                  <a:srgbClr val="FFC000"/>
                </a:solidFill>
              </a:rPr>
              <a:t>Row R1 is sampled</a:t>
            </a:r>
          </a:p>
          <a:p>
            <a:r>
              <a:rPr lang="en-US" sz="2800" b="1" dirty="0">
                <a:solidFill>
                  <a:srgbClr val="FFC000"/>
                </a:solidFill>
              </a:rPr>
              <a:t>Action: refresh corresponding victim rows</a:t>
            </a:r>
          </a:p>
        </p:txBody>
      </p:sp>
      <p:sp>
        <p:nvSpPr>
          <p:cNvPr id="22" name="TextBox 21">
            <a:extLst>
              <a:ext uri="{FF2B5EF4-FFF2-40B4-BE49-F238E27FC236}">
                <a16:creationId xmlns:a16="http://schemas.microsoft.com/office/drawing/2014/main" id="{40E0126A-B551-44E3-A033-257E81ABC844}"/>
              </a:ext>
            </a:extLst>
          </p:cNvPr>
          <p:cNvSpPr txBox="1"/>
          <p:nvPr/>
        </p:nvSpPr>
        <p:spPr>
          <a:xfrm>
            <a:off x="71560" y="5543371"/>
            <a:ext cx="3148747" cy="1200329"/>
          </a:xfrm>
          <a:prstGeom prst="rect">
            <a:avLst/>
          </a:prstGeom>
          <a:noFill/>
        </p:spPr>
        <p:txBody>
          <a:bodyPr wrap="none" rtlCol="0">
            <a:spAutoFit/>
          </a:bodyPr>
          <a:lstStyle/>
          <a:p>
            <a:r>
              <a:rPr lang="en-US" i="1" dirty="0"/>
              <a:t>OS: Operating System</a:t>
            </a:r>
          </a:p>
          <a:p>
            <a:r>
              <a:rPr lang="en-US" i="1" dirty="0"/>
              <a:t>L1$/L2$/L3$: Level 1/2/3 Cache</a:t>
            </a:r>
          </a:p>
          <a:p>
            <a:r>
              <a:rPr lang="en-US" i="1" dirty="0"/>
              <a:t>MC: Memory controller</a:t>
            </a:r>
          </a:p>
          <a:p>
            <a:r>
              <a:rPr lang="en-US" i="1" dirty="0"/>
              <a:t>ACT: row activation</a:t>
            </a:r>
          </a:p>
        </p:txBody>
      </p:sp>
      <p:sp>
        <p:nvSpPr>
          <p:cNvPr id="23" name="TextBox 22">
            <a:extLst>
              <a:ext uri="{FF2B5EF4-FFF2-40B4-BE49-F238E27FC236}">
                <a16:creationId xmlns:a16="http://schemas.microsoft.com/office/drawing/2014/main" id="{EE589BFB-352C-4177-A6DE-B56C21574724}"/>
              </a:ext>
            </a:extLst>
          </p:cNvPr>
          <p:cNvSpPr txBox="1"/>
          <p:nvPr/>
        </p:nvSpPr>
        <p:spPr>
          <a:xfrm>
            <a:off x="5116830" y="0"/>
            <a:ext cx="7075170" cy="2308324"/>
          </a:xfrm>
          <a:prstGeom prst="rect">
            <a:avLst/>
          </a:prstGeom>
          <a:noFill/>
        </p:spPr>
        <p:txBody>
          <a:bodyPr wrap="square" rtlCol="0">
            <a:spAutoFit/>
          </a:bodyPr>
          <a:lstStyle/>
          <a:p>
            <a:r>
              <a:rPr lang="en-US" sz="1600" b="1" i="1" dirty="0">
                <a:solidFill>
                  <a:srgbClr val="FFC000"/>
                </a:solidFill>
              </a:rPr>
              <a:t>PARA</a:t>
            </a:r>
            <a:br>
              <a:rPr lang="en-US" sz="1600" i="1" dirty="0"/>
            </a:br>
            <a:r>
              <a:rPr lang="en-US" sz="1600" i="1" dirty="0"/>
              <a:t>Y. Kim, R. Daly, J. Kim, C. </a:t>
            </a:r>
            <a:r>
              <a:rPr lang="en-US" sz="1600" i="1" dirty="0" err="1"/>
              <a:t>Fallin</a:t>
            </a:r>
            <a:r>
              <a:rPr lang="en-US" sz="1600" i="1" dirty="0"/>
              <a:t>, J. H. Lee, D. Lee, C. Wilkerson, K. Lai, and O. Mutlu. </a:t>
            </a:r>
            <a:br>
              <a:rPr lang="en-US" sz="1600" i="1" dirty="0"/>
            </a:br>
            <a:r>
              <a:rPr lang="en-US" sz="1600" i="1" dirty="0"/>
              <a:t>“Flipping Bits in Memory Without Accessing Them: An Experimental Study of DRAM Disturbance Errors” ISCA 2014</a:t>
            </a:r>
          </a:p>
          <a:p>
            <a:br>
              <a:rPr lang="en-US" sz="1600" i="1" dirty="0"/>
            </a:br>
            <a:r>
              <a:rPr lang="en-US" sz="1600" b="1" i="1" dirty="0">
                <a:solidFill>
                  <a:srgbClr val="FFC000"/>
                </a:solidFill>
              </a:rPr>
              <a:t>PRA</a:t>
            </a:r>
            <a:br>
              <a:rPr lang="en-US" sz="1600" i="1" dirty="0"/>
            </a:br>
            <a:r>
              <a:rPr lang="en-US" sz="1600" i="1" dirty="0"/>
              <a:t>D.-H. Kim, P. J. Nair, and M. K. Qureshi.</a:t>
            </a:r>
          </a:p>
          <a:p>
            <a:r>
              <a:rPr lang="en-US" sz="1600" i="1" dirty="0"/>
              <a:t>“Architectural Support for Mitigating Row Hammering in DRAM Memories” </a:t>
            </a:r>
            <a:br>
              <a:rPr lang="en-US" sz="1600" i="1" dirty="0"/>
            </a:br>
            <a:r>
              <a:rPr lang="en-US" sz="1600" i="1" dirty="0"/>
              <a:t>CAL 2015</a:t>
            </a:r>
          </a:p>
        </p:txBody>
      </p:sp>
    </p:spTree>
    <p:extLst>
      <p:ext uri="{BB962C8B-B14F-4D97-AF65-F5344CB8AC3E}">
        <p14:creationId xmlns:p14="http://schemas.microsoft.com/office/powerpoint/2010/main" val="315344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4"/>
                                        </p:tgtEl>
                                      </p:cBhvr>
                                    </p:animEffect>
                                    <p:set>
                                      <p:cBhvr>
                                        <p:cTn id="20" dur="1" fill="hold">
                                          <p:stCondLst>
                                            <p:cond delay="499"/>
                                          </p:stCondLst>
                                        </p:cTn>
                                        <p:tgtEl>
                                          <p:spTgt spid="24"/>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3"/>
                                        </p:tgtEl>
                                      </p:cBhvr>
                                    </p:animEffect>
                                    <p:set>
                                      <p:cBhvr>
                                        <p:cTn id="40" dur="1" fill="hold">
                                          <p:stCondLst>
                                            <p:cond delay="499"/>
                                          </p:stCondLst>
                                        </p:cTn>
                                        <p:tgtEl>
                                          <p:spTgt spid="3"/>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grpId="2"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27" presetClass="emph" presetSubtype="0" fill="remove" grpId="3" nodeType="clickEffect">
                                  <p:stCondLst>
                                    <p:cond delay="0"/>
                                  </p:stCondLst>
                                  <p:childTnLst>
                                    <p:animClr clrSpc="rgb" dir="cw">
                                      <p:cBhvr override="childStyle">
                                        <p:cTn id="53" dur="250" autoRev="1" fill="remove"/>
                                        <p:tgtEl>
                                          <p:spTgt spid="24"/>
                                        </p:tgtEl>
                                        <p:attrNameLst>
                                          <p:attrName>style.color</p:attrName>
                                        </p:attrNameLst>
                                      </p:cBhvr>
                                      <p:to>
                                        <a:schemeClr val="bg1"/>
                                      </p:to>
                                    </p:animClr>
                                    <p:animClr clrSpc="rgb" dir="cw">
                                      <p:cBhvr>
                                        <p:cTn id="54" dur="250" autoRev="1" fill="remove"/>
                                        <p:tgtEl>
                                          <p:spTgt spid="24"/>
                                        </p:tgtEl>
                                        <p:attrNameLst>
                                          <p:attrName>fillcolor</p:attrName>
                                        </p:attrNameLst>
                                      </p:cBhvr>
                                      <p:to>
                                        <a:schemeClr val="bg1"/>
                                      </p:to>
                                    </p:animClr>
                                    <p:set>
                                      <p:cBhvr>
                                        <p:cTn id="55" dur="250" autoRev="1" fill="remove"/>
                                        <p:tgtEl>
                                          <p:spTgt spid="24"/>
                                        </p:tgtEl>
                                        <p:attrNameLst>
                                          <p:attrName>fill.type</p:attrName>
                                        </p:attrNameLst>
                                      </p:cBhvr>
                                      <p:to>
                                        <p:strVal val="solid"/>
                                      </p:to>
                                    </p:set>
                                    <p:set>
                                      <p:cBhvr>
                                        <p:cTn id="56" dur="250" autoRev="1" fill="remove"/>
                                        <p:tgtEl>
                                          <p:spTgt spid="24"/>
                                        </p:tgtEl>
                                        <p:attrNameLst>
                                          <p:attrName>fill.on</p:attrName>
                                        </p:attrNameLst>
                                      </p:cBhvr>
                                      <p:to>
                                        <p:strVal val="true"/>
                                      </p:to>
                                    </p:set>
                                  </p:childTnLst>
                                </p:cTn>
                              </p:par>
                              <p:par>
                                <p:cTn id="57" presetID="10" presetClass="exit" presetSubtype="0" fill="hold" nodeType="withEffect">
                                  <p:stCondLst>
                                    <p:cond delay="0"/>
                                  </p:stCondLst>
                                  <p:childTnLst>
                                    <p:animEffect transition="out" filter="fade">
                                      <p:cBhvr>
                                        <p:cTn id="58" dur="500"/>
                                        <p:tgtEl>
                                          <p:spTgt spid="3"/>
                                        </p:tgtEl>
                                      </p:cBhvr>
                                    </p:animEffect>
                                    <p:set>
                                      <p:cBhvr>
                                        <p:cTn id="59" dur="1" fill="hold">
                                          <p:stCondLst>
                                            <p:cond delay="499"/>
                                          </p:stCondLst>
                                        </p:cTn>
                                        <p:tgtEl>
                                          <p:spTgt spid="3"/>
                                        </p:tgtEl>
                                        <p:attrNameLst>
                                          <p:attrName>style.visibility</p:attrName>
                                        </p:attrNameLst>
                                      </p:cBhvr>
                                      <p:to>
                                        <p:strVal val="hidden"/>
                                      </p:to>
                                    </p:se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24" grpId="3" animBg="1"/>
      <p:bldP spid="15" grpId="0"/>
      <p:bldP spid="25" grpId="0" animBg="1"/>
      <p:bldP spid="25" grpId="1" animBg="1"/>
      <p:bldP spid="28"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20348-EBEF-4900-8344-660BB352A59A}"/>
              </a:ext>
            </a:extLst>
          </p:cNvPr>
          <p:cNvSpPr>
            <a:spLocks noGrp="1"/>
          </p:cNvSpPr>
          <p:nvPr>
            <p:ph type="title"/>
          </p:nvPr>
        </p:nvSpPr>
        <p:spPr/>
        <p:txBody>
          <a:bodyPr/>
          <a:lstStyle/>
          <a:p>
            <a:r>
              <a:rPr lang="en-US" dirty="0"/>
              <a:t>Motivation</a:t>
            </a:r>
          </a:p>
        </p:txBody>
      </p:sp>
      <p:sp>
        <p:nvSpPr>
          <p:cNvPr id="76" name="Content Placeholder 75">
            <a:extLst>
              <a:ext uri="{FF2B5EF4-FFF2-40B4-BE49-F238E27FC236}">
                <a16:creationId xmlns:a16="http://schemas.microsoft.com/office/drawing/2014/main" id="{98263B29-0681-43D2-BBB1-697CC127071C}"/>
              </a:ext>
            </a:extLst>
          </p:cNvPr>
          <p:cNvSpPr>
            <a:spLocks noGrp="1"/>
          </p:cNvSpPr>
          <p:nvPr>
            <p:ph idx="1"/>
          </p:nvPr>
        </p:nvSpPr>
        <p:spPr/>
        <p:txBody>
          <a:bodyPr>
            <a:normAutofit/>
          </a:bodyPr>
          <a:lstStyle/>
          <a:p>
            <a:r>
              <a:rPr lang="en-US" sz="3200" dirty="0"/>
              <a:t>Row-Sampling-based mitigations are attractive</a:t>
            </a:r>
          </a:p>
          <a:p>
            <a:pPr lvl="1"/>
            <a:r>
              <a:rPr lang="en-US" sz="2800" dirty="0"/>
              <a:t>Easy to implement, stateless, and effective if properly configured </a:t>
            </a:r>
          </a:p>
          <a:p>
            <a:pPr lvl="1"/>
            <a:endParaRPr lang="en-US" sz="2800" dirty="0"/>
          </a:p>
          <a:p>
            <a:r>
              <a:rPr lang="en-US" sz="3200" dirty="0"/>
              <a:t>Main configuration question</a:t>
            </a:r>
          </a:p>
          <a:p>
            <a:pPr lvl="1"/>
            <a:r>
              <a:rPr lang="en-US" sz="2800" dirty="0">
                <a:solidFill>
                  <a:srgbClr val="FFC000"/>
                </a:solidFill>
              </a:rPr>
              <a:t>To what value should sampling rate (p) be set?</a:t>
            </a:r>
          </a:p>
          <a:p>
            <a:pPr lvl="1"/>
            <a:endParaRPr lang="en-US" sz="3200" dirty="0"/>
          </a:p>
          <a:p>
            <a:r>
              <a:rPr lang="en-US" sz="3200" dirty="0"/>
              <a:t>Previous work does not thoroughly answer this question</a:t>
            </a:r>
          </a:p>
          <a:p>
            <a:pPr lvl="1"/>
            <a:r>
              <a:rPr lang="en-US" sz="2800" dirty="0"/>
              <a:t>A mis-configured sampling rate could leave system vulnerable</a:t>
            </a:r>
          </a:p>
        </p:txBody>
      </p:sp>
    </p:spTree>
    <p:extLst>
      <p:ext uri="{BB962C8B-B14F-4D97-AF65-F5344CB8AC3E}">
        <p14:creationId xmlns:p14="http://schemas.microsoft.com/office/powerpoint/2010/main" val="375242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
                                            <p:txEl>
                                              <p:pRg st="3" end="3"/>
                                            </p:txEl>
                                          </p:spTgt>
                                        </p:tgtEl>
                                        <p:attrNameLst>
                                          <p:attrName>style.visibility</p:attrName>
                                        </p:attrNameLst>
                                      </p:cBhvr>
                                      <p:to>
                                        <p:strVal val="visible"/>
                                      </p:to>
                                    </p:set>
                                    <p:animEffect transition="in" filter="fade">
                                      <p:cBhvr>
                                        <p:cTn id="7" dur="500"/>
                                        <p:tgtEl>
                                          <p:spTgt spid="76">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6">
                                            <p:txEl>
                                              <p:pRg st="4" end="4"/>
                                            </p:txEl>
                                          </p:spTgt>
                                        </p:tgtEl>
                                        <p:attrNameLst>
                                          <p:attrName>style.visibility</p:attrName>
                                        </p:attrNameLst>
                                      </p:cBhvr>
                                      <p:to>
                                        <p:strVal val="visible"/>
                                      </p:to>
                                    </p:set>
                                    <p:animEffect transition="in" filter="fade">
                                      <p:cBhvr>
                                        <p:cTn id="10" dur="500"/>
                                        <p:tgtEl>
                                          <p:spTgt spid="76">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6">
                                            <p:txEl>
                                              <p:pRg st="6" end="6"/>
                                            </p:txEl>
                                          </p:spTgt>
                                        </p:tgtEl>
                                        <p:attrNameLst>
                                          <p:attrName>style.visibility</p:attrName>
                                        </p:attrNameLst>
                                      </p:cBhvr>
                                      <p:to>
                                        <p:strVal val="visible"/>
                                      </p:to>
                                    </p:set>
                                    <p:animEffect transition="in" filter="fade">
                                      <p:cBhvr>
                                        <p:cTn id="15" dur="500"/>
                                        <p:tgtEl>
                                          <p:spTgt spid="76">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6">
                                            <p:txEl>
                                              <p:pRg st="7" end="7"/>
                                            </p:txEl>
                                          </p:spTgt>
                                        </p:tgtEl>
                                        <p:attrNameLst>
                                          <p:attrName>style.visibility</p:attrName>
                                        </p:attrNameLst>
                                      </p:cBhvr>
                                      <p:to>
                                        <p:strVal val="visible"/>
                                      </p:to>
                                    </p:set>
                                    <p:animEffect transition="in" filter="fade">
                                      <p:cBhvr>
                                        <p:cTn id="18" dur="500"/>
                                        <p:tgtEl>
                                          <p:spTgt spid="7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C02A-6D02-474F-D945-DF9D2910A137}"/>
              </a:ext>
            </a:extLst>
          </p:cNvPr>
          <p:cNvSpPr>
            <a:spLocks noGrp="1"/>
          </p:cNvSpPr>
          <p:nvPr>
            <p:ph type="title"/>
          </p:nvPr>
        </p:nvSpPr>
        <p:spPr/>
        <p:txBody>
          <a:bodyPr/>
          <a:lstStyle/>
          <a:p>
            <a:r>
              <a:rPr lang="en-US" dirty="0"/>
              <a:t>Talk Outline</a:t>
            </a:r>
          </a:p>
        </p:txBody>
      </p:sp>
      <p:sp>
        <p:nvSpPr>
          <p:cNvPr id="3" name="Content Placeholder 2">
            <a:extLst>
              <a:ext uri="{FF2B5EF4-FFF2-40B4-BE49-F238E27FC236}">
                <a16:creationId xmlns:a16="http://schemas.microsoft.com/office/drawing/2014/main" id="{C460928E-A3A9-2207-75DF-F4D1C10F8AFB}"/>
              </a:ext>
            </a:extLst>
          </p:cNvPr>
          <p:cNvSpPr>
            <a:spLocks noGrp="1"/>
          </p:cNvSpPr>
          <p:nvPr>
            <p:ph idx="1"/>
          </p:nvPr>
        </p:nvSpPr>
        <p:spPr>
          <a:xfrm>
            <a:off x="595084" y="1617541"/>
            <a:ext cx="11495314" cy="4681660"/>
          </a:xfrm>
        </p:spPr>
        <p:txBody>
          <a:bodyPr>
            <a:normAutofit lnSpcReduction="10000"/>
          </a:bodyPr>
          <a:lstStyle/>
          <a:p>
            <a:r>
              <a:rPr lang="en-US" sz="3200" dirty="0"/>
              <a:t>DRAM model and assumptions</a:t>
            </a:r>
          </a:p>
          <a:p>
            <a:endParaRPr lang="en-US" sz="3200" dirty="0"/>
          </a:p>
          <a:p>
            <a:r>
              <a:rPr lang="en-US" sz="3200" dirty="0"/>
              <a:t>Our threat model + why prior work’s assumptions were insufficient</a:t>
            </a:r>
          </a:p>
          <a:p>
            <a:endParaRPr lang="en-US" sz="3200" dirty="0"/>
          </a:p>
          <a:p>
            <a:r>
              <a:rPr lang="en-US" sz="3200" dirty="0"/>
              <a:t>Our formula</a:t>
            </a:r>
          </a:p>
          <a:p>
            <a:endParaRPr lang="en-US" sz="3200" dirty="0"/>
          </a:p>
          <a:p>
            <a:r>
              <a:rPr lang="en-US" sz="3200" dirty="0"/>
              <a:t>Demo and results</a:t>
            </a:r>
          </a:p>
          <a:p>
            <a:endParaRPr lang="en-US" sz="3200" dirty="0"/>
          </a:p>
          <a:p>
            <a:r>
              <a:rPr lang="en-US" sz="3200" dirty="0"/>
              <a:t>Conclusion</a:t>
            </a:r>
          </a:p>
        </p:txBody>
      </p:sp>
    </p:spTree>
    <p:extLst>
      <p:ext uri="{BB962C8B-B14F-4D97-AF65-F5344CB8AC3E}">
        <p14:creationId xmlns:p14="http://schemas.microsoft.com/office/powerpoint/2010/main" val="3848154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149BDA0-83A6-4ECF-9201-7CACD9A22832}"/>
              </a:ext>
            </a:extLst>
          </p:cNvPr>
          <p:cNvCxnSpPr>
            <a:cxnSpLocks/>
          </p:cNvCxnSpPr>
          <p:nvPr/>
        </p:nvCxnSpPr>
        <p:spPr>
          <a:xfrm flipV="1">
            <a:off x="2358103" y="1617873"/>
            <a:ext cx="0" cy="45405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88FD54A-A2B1-41B9-871C-313D6A16324B}"/>
              </a:ext>
            </a:extLst>
          </p:cNvPr>
          <p:cNvCxnSpPr>
            <a:cxnSpLocks/>
          </p:cNvCxnSpPr>
          <p:nvPr/>
        </p:nvCxnSpPr>
        <p:spPr>
          <a:xfrm flipV="1">
            <a:off x="3107969" y="1589298"/>
            <a:ext cx="0" cy="4597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6C06611-15A0-49C5-91EB-563EAFAB7089}"/>
              </a:ext>
            </a:extLst>
          </p:cNvPr>
          <p:cNvCxnSpPr>
            <a:cxnSpLocks/>
          </p:cNvCxnSpPr>
          <p:nvPr/>
        </p:nvCxnSpPr>
        <p:spPr>
          <a:xfrm flipV="1">
            <a:off x="3874714" y="1589299"/>
            <a:ext cx="1605" cy="45484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D20EC51-753E-416B-B883-35D937CEECA1}"/>
              </a:ext>
            </a:extLst>
          </p:cNvPr>
          <p:cNvCxnSpPr>
            <a:cxnSpLocks/>
          </p:cNvCxnSpPr>
          <p:nvPr/>
        </p:nvCxnSpPr>
        <p:spPr>
          <a:xfrm flipV="1">
            <a:off x="4644669" y="1589297"/>
            <a:ext cx="0" cy="45594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C73B6EA-FC81-4A1A-9D79-F84D362BF6DF}"/>
              </a:ext>
            </a:extLst>
          </p:cNvPr>
          <p:cNvCxnSpPr>
            <a:cxnSpLocks/>
          </p:cNvCxnSpPr>
          <p:nvPr/>
        </p:nvCxnSpPr>
        <p:spPr>
          <a:xfrm flipV="1">
            <a:off x="5394535" y="1617873"/>
            <a:ext cx="0" cy="45501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FC5350B-927A-40B8-919A-912112114560}"/>
              </a:ext>
            </a:extLst>
          </p:cNvPr>
          <p:cNvCxnSpPr>
            <a:cxnSpLocks/>
          </p:cNvCxnSpPr>
          <p:nvPr/>
        </p:nvCxnSpPr>
        <p:spPr>
          <a:xfrm flipV="1">
            <a:off x="1571269" y="1617873"/>
            <a:ext cx="0" cy="45405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5B3FF9-1ED1-4D72-95CF-ABCAFCE1C774}"/>
              </a:ext>
            </a:extLst>
          </p:cNvPr>
          <p:cNvCxnSpPr>
            <a:cxnSpLocks/>
          </p:cNvCxnSpPr>
          <p:nvPr/>
        </p:nvCxnSpPr>
        <p:spPr>
          <a:xfrm>
            <a:off x="1089042" y="2067513"/>
            <a:ext cx="481504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B3E8CE13-9B94-48CD-AB56-F520CCDB3F4C}"/>
              </a:ext>
            </a:extLst>
          </p:cNvPr>
          <p:cNvSpPr/>
          <p:nvPr/>
        </p:nvSpPr>
        <p:spPr>
          <a:xfrm>
            <a:off x="1272819" y="1743663"/>
            <a:ext cx="596900" cy="596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F753A84-BA5C-4D14-8FC2-0FAEE34A881D}"/>
              </a:ext>
            </a:extLst>
          </p:cNvPr>
          <p:cNvSpPr/>
          <p:nvPr/>
        </p:nvSpPr>
        <p:spPr>
          <a:xfrm>
            <a:off x="2041169" y="1743663"/>
            <a:ext cx="596900" cy="596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776C15D8-EDD6-4DC4-BB3C-DF5711FD64C3}"/>
              </a:ext>
            </a:extLst>
          </p:cNvPr>
          <p:cNvSpPr/>
          <p:nvPr/>
        </p:nvSpPr>
        <p:spPr>
          <a:xfrm>
            <a:off x="2809519" y="1743663"/>
            <a:ext cx="596900" cy="596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E4C6F25-A62C-440D-8498-A12AE0DC25AF}"/>
              </a:ext>
            </a:extLst>
          </p:cNvPr>
          <p:cNvSpPr/>
          <p:nvPr/>
        </p:nvSpPr>
        <p:spPr>
          <a:xfrm>
            <a:off x="3577869" y="1743663"/>
            <a:ext cx="596900" cy="596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7DE672A-8238-4CC1-AFB1-EBB00250C47E}"/>
              </a:ext>
            </a:extLst>
          </p:cNvPr>
          <p:cNvSpPr/>
          <p:nvPr/>
        </p:nvSpPr>
        <p:spPr>
          <a:xfrm>
            <a:off x="4346219" y="1743663"/>
            <a:ext cx="596900" cy="596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62882DAD-B668-4F33-857B-1BAA24A85F4C}"/>
              </a:ext>
            </a:extLst>
          </p:cNvPr>
          <p:cNvSpPr/>
          <p:nvPr/>
        </p:nvSpPr>
        <p:spPr>
          <a:xfrm>
            <a:off x="5114569" y="1743663"/>
            <a:ext cx="596900" cy="596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B8E6436A-40E9-4B17-8949-0BD23314B54B}"/>
              </a:ext>
            </a:extLst>
          </p:cNvPr>
          <p:cNvCxnSpPr>
            <a:cxnSpLocks/>
          </p:cNvCxnSpPr>
          <p:nvPr/>
        </p:nvCxnSpPr>
        <p:spPr>
          <a:xfrm>
            <a:off x="1089042" y="2975563"/>
            <a:ext cx="47924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2897DBA8-6DB0-4C42-B000-DAAE9ED2BB15}"/>
              </a:ext>
            </a:extLst>
          </p:cNvPr>
          <p:cNvSpPr/>
          <p:nvPr/>
        </p:nvSpPr>
        <p:spPr>
          <a:xfrm>
            <a:off x="1272819" y="2651713"/>
            <a:ext cx="596900" cy="596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Calibri" panose="020F0502020204030204" pitchFamily="34" charset="0"/>
              <a:cs typeface="Calibri" panose="020F0502020204030204" pitchFamily="34" charset="0"/>
            </a:endParaRPr>
          </a:p>
        </p:txBody>
      </p:sp>
      <p:sp>
        <p:nvSpPr>
          <p:cNvPr id="21" name="Rectangle: Rounded Corners 20">
            <a:extLst>
              <a:ext uri="{FF2B5EF4-FFF2-40B4-BE49-F238E27FC236}">
                <a16:creationId xmlns:a16="http://schemas.microsoft.com/office/drawing/2014/main" id="{AAAEE594-565B-4FEA-A930-730B96BB6793}"/>
              </a:ext>
            </a:extLst>
          </p:cNvPr>
          <p:cNvSpPr/>
          <p:nvPr/>
        </p:nvSpPr>
        <p:spPr>
          <a:xfrm>
            <a:off x="2041169" y="2651713"/>
            <a:ext cx="596900" cy="596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Calibri" panose="020F0502020204030204" pitchFamily="34" charset="0"/>
              <a:cs typeface="Calibri" panose="020F0502020204030204" pitchFamily="34" charset="0"/>
            </a:endParaRPr>
          </a:p>
        </p:txBody>
      </p:sp>
      <p:sp>
        <p:nvSpPr>
          <p:cNvPr id="22" name="Rectangle: Rounded Corners 21">
            <a:extLst>
              <a:ext uri="{FF2B5EF4-FFF2-40B4-BE49-F238E27FC236}">
                <a16:creationId xmlns:a16="http://schemas.microsoft.com/office/drawing/2014/main" id="{03EB355C-D4D2-4D2C-B32A-8FC2655A6E58}"/>
              </a:ext>
            </a:extLst>
          </p:cNvPr>
          <p:cNvSpPr/>
          <p:nvPr/>
        </p:nvSpPr>
        <p:spPr>
          <a:xfrm>
            <a:off x="2809519" y="2651713"/>
            <a:ext cx="596900" cy="596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Calibri" panose="020F0502020204030204" pitchFamily="34" charset="0"/>
              <a:cs typeface="Calibri" panose="020F0502020204030204" pitchFamily="34" charset="0"/>
            </a:endParaRPr>
          </a:p>
        </p:txBody>
      </p:sp>
      <p:sp>
        <p:nvSpPr>
          <p:cNvPr id="23" name="Rectangle: Rounded Corners 22">
            <a:extLst>
              <a:ext uri="{FF2B5EF4-FFF2-40B4-BE49-F238E27FC236}">
                <a16:creationId xmlns:a16="http://schemas.microsoft.com/office/drawing/2014/main" id="{6152249C-B4A5-496A-A15E-EE44B6251D06}"/>
              </a:ext>
            </a:extLst>
          </p:cNvPr>
          <p:cNvSpPr/>
          <p:nvPr/>
        </p:nvSpPr>
        <p:spPr>
          <a:xfrm>
            <a:off x="3577869" y="2651713"/>
            <a:ext cx="596900" cy="596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Calibri" panose="020F0502020204030204" pitchFamily="34" charset="0"/>
              <a:cs typeface="Calibri" panose="020F0502020204030204" pitchFamily="34" charset="0"/>
            </a:endParaRPr>
          </a:p>
        </p:txBody>
      </p:sp>
      <p:sp>
        <p:nvSpPr>
          <p:cNvPr id="24" name="Rectangle: Rounded Corners 23">
            <a:extLst>
              <a:ext uri="{FF2B5EF4-FFF2-40B4-BE49-F238E27FC236}">
                <a16:creationId xmlns:a16="http://schemas.microsoft.com/office/drawing/2014/main" id="{436774F3-95B4-47E4-AC71-B11587D17CD4}"/>
              </a:ext>
            </a:extLst>
          </p:cNvPr>
          <p:cNvSpPr/>
          <p:nvPr/>
        </p:nvSpPr>
        <p:spPr>
          <a:xfrm>
            <a:off x="4346219" y="2651713"/>
            <a:ext cx="596900" cy="596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Calibri" panose="020F0502020204030204" pitchFamily="34" charset="0"/>
              <a:cs typeface="Calibri" panose="020F0502020204030204" pitchFamily="34" charset="0"/>
            </a:endParaRPr>
          </a:p>
        </p:txBody>
      </p:sp>
      <p:sp>
        <p:nvSpPr>
          <p:cNvPr id="25" name="Rectangle: Rounded Corners 24">
            <a:extLst>
              <a:ext uri="{FF2B5EF4-FFF2-40B4-BE49-F238E27FC236}">
                <a16:creationId xmlns:a16="http://schemas.microsoft.com/office/drawing/2014/main" id="{9AC4EE2C-8EE7-40E6-80B2-0DD751EE3D5F}"/>
              </a:ext>
            </a:extLst>
          </p:cNvPr>
          <p:cNvSpPr/>
          <p:nvPr/>
        </p:nvSpPr>
        <p:spPr>
          <a:xfrm>
            <a:off x="5114569" y="2651713"/>
            <a:ext cx="596900" cy="596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Calibri" panose="020F0502020204030204" pitchFamily="34" charset="0"/>
              <a:cs typeface="Calibri" panose="020F0502020204030204" pitchFamily="34" charset="0"/>
            </a:endParaRPr>
          </a:p>
        </p:txBody>
      </p:sp>
      <p:cxnSp>
        <p:nvCxnSpPr>
          <p:cNvPr id="27" name="Straight Connector 26">
            <a:extLst>
              <a:ext uri="{FF2B5EF4-FFF2-40B4-BE49-F238E27FC236}">
                <a16:creationId xmlns:a16="http://schemas.microsoft.com/office/drawing/2014/main" id="{F6B861C2-0731-40DA-A802-FCCC2C0CE159}"/>
              </a:ext>
            </a:extLst>
          </p:cNvPr>
          <p:cNvCxnSpPr>
            <a:cxnSpLocks/>
          </p:cNvCxnSpPr>
          <p:nvPr/>
        </p:nvCxnSpPr>
        <p:spPr>
          <a:xfrm>
            <a:off x="1089042" y="3883612"/>
            <a:ext cx="482633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04769C1E-B008-4732-B840-DD8AB440E26E}"/>
              </a:ext>
            </a:extLst>
          </p:cNvPr>
          <p:cNvSpPr/>
          <p:nvPr/>
        </p:nvSpPr>
        <p:spPr>
          <a:xfrm>
            <a:off x="1272819" y="3559762"/>
            <a:ext cx="596900" cy="596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FD6F0607-89E1-46DC-B287-B9E40D8E7453}"/>
              </a:ext>
            </a:extLst>
          </p:cNvPr>
          <p:cNvSpPr/>
          <p:nvPr/>
        </p:nvSpPr>
        <p:spPr>
          <a:xfrm>
            <a:off x="2041169" y="3559762"/>
            <a:ext cx="596900" cy="596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8FFC8883-522C-485B-9FE0-E9E6B139E0B2}"/>
              </a:ext>
            </a:extLst>
          </p:cNvPr>
          <p:cNvSpPr/>
          <p:nvPr/>
        </p:nvSpPr>
        <p:spPr>
          <a:xfrm>
            <a:off x="2809519" y="3559762"/>
            <a:ext cx="596900" cy="596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D95937D1-3A6F-43B7-BE17-780F67EF01B3}"/>
              </a:ext>
            </a:extLst>
          </p:cNvPr>
          <p:cNvSpPr/>
          <p:nvPr/>
        </p:nvSpPr>
        <p:spPr>
          <a:xfrm>
            <a:off x="3577869" y="3559762"/>
            <a:ext cx="596900" cy="596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93F09A5-EC02-4D79-B796-AC829F14345A}"/>
              </a:ext>
            </a:extLst>
          </p:cNvPr>
          <p:cNvSpPr/>
          <p:nvPr/>
        </p:nvSpPr>
        <p:spPr>
          <a:xfrm>
            <a:off x="4346219" y="3559762"/>
            <a:ext cx="596900" cy="596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5A7C4796-C46C-4BA1-B264-FFD60402818B}"/>
              </a:ext>
            </a:extLst>
          </p:cNvPr>
          <p:cNvSpPr/>
          <p:nvPr/>
        </p:nvSpPr>
        <p:spPr>
          <a:xfrm>
            <a:off x="5114569" y="3559762"/>
            <a:ext cx="596900" cy="596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8D5736DF-F069-4E2E-8887-A09A7F6DF98A}"/>
              </a:ext>
            </a:extLst>
          </p:cNvPr>
          <p:cNvCxnSpPr>
            <a:cxnSpLocks/>
          </p:cNvCxnSpPr>
          <p:nvPr/>
        </p:nvCxnSpPr>
        <p:spPr>
          <a:xfrm>
            <a:off x="1087437" y="4645480"/>
            <a:ext cx="482794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445E7265-38BB-4094-A1F6-E1F19FA554B2}"/>
              </a:ext>
            </a:extLst>
          </p:cNvPr>
          <p:cNvSpPr/>
          <p:nvPr/>
        </p:nvSpPr>
        <p:spPr>
          <a:xfrm>
            <a:off x="1271214" y="4321630"/>
            <a:ext cx="596900" cy="596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B17493B4-2A09-400B-B6AD-616399B0C8D1}"/>
              </a:ext>
            </a:extLst>
          </p:cNvPr>
          <p:cNvSpPr/>
          <p:nvPr/>
        </p:nvSpPr>
        <p:spPr>
          <a:xfrm>
            <a:off x="2039564" y="4321630"/>
            <a:ext cx="596900" cy="596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B02EA3C9-87C0-49C6-822A-4B3DCF44395E}"/>
              </a:ext>
            </a:extLst>
          </p:cNvPr>
          <p:cNvSpPr/>
          <p:nvPr/>
        </p:nvSpPr>
        <p:spPr>
          <a:xfrm>
            <a:off x="2807914" y="4321630"/>
            <a:ext cx="596900" cy="596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CFA41CEF-2629-4FF1-891E-B9866F38491E}"/>
              </a:ext>
            </a:extLst>
          </p:cNvPr>
          <p:cNvSpPr/>
          <p:nvPr/>
        </p:nvSpPr>
        <p:spPr>
          <a:xfrm>
            <a:off x="3576264" y="4321630"/>
            <a:ext cx="596900" cy="596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F441A8B4-7053-483F-899F-C02B879260E5}"/>
              </a:ext>
            </a:extLst>
          </p:cNvPr>
          <p:cNvSpPr/>
          <p:nvPr/>
        </p:nvSpPr>
        <p:spPr>
          <a:xfrm>
            <a:off x="4344614" y="4321630"/>
            <a:ext cx="596900" cy="596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DAEA0BCD-45B2-43E8-BBEF-DFD2FFA5AD67}"/>
              </a:ext>
            </a:extLst>
          </p:cNvPr>
          <p:cNvSpPr/>
          <p:nvPr/>
        </p:nvSpPr>
        <p:spPr>
          <a:xfrm>
            <a:off x="5112964" y="4321630"/>
            <a:ext cx="596900" cy="596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5ED68161-E5F3-4B09-8A7D-5C1572BAE2AA}"/>
              </a:ext>
            </a:extLst>
          </p:cNvPr>
          <p:cNvCxnSpPr>
            <a:cxnSpLocks/>
          </p:cNvCxnSpPr>
          <p:nvPr/>
        </p:nvCxnSpPr>
        <p:spPr>
          <a:xfrm>
            <a:off x="1087437" y="5553530"/>
            <a:ext cx="485051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Rounded Corners 43">
            <a:extLst>
              <a:ext uri="{FF2B5EF4-FFF2-40B4-BE49-F238E27FC236}">
                <a16:creationId xmlns:a16="http://schemas.microsoft.com/office/drawing/2014/main" id="{F6A2C564-2D64-4CB7-995B-E8FDEF920391}"/>
              </a:ext>
            </a:extLst>
          </p:cNvPr>
          <p:cNvSpPr/>
          <p:nvPr/>
        </p:nvSpPr>
        <p:spPr>
          <a:xfrm>
            <a:off x="1271214" y="5229680"/>
            <a:ext cx="596900" cy="596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Calibri" panose="020F0502020204030204" pitchFamily="34" charset="0"/>
              <a:cs typeface="Calibri" panose="020F0502020204030204" pitchFamily="34" charset="0"/>
            </a:endParaRPr>
          </a:p>
        </p:txBody>
      </p:sp>
      <p:sp>
        <p:nvSpPr>
          <p:cNvPr id="45" name="Rectangle: Rounded Corners 44">
            <a:extLst>
              <a:ext uri="{FF2B5EF4-FFF2-40B4-BE49-F238E27FC236}">
                <a16:creationId xmlns:a16="http://schemas.microsoft.com/office/drawing/2014/main" id="{A7FD610B-1F9B-47BC-B17E-DF569DA6604C}"/>
              </a:ext>
            </a:extLst>
          </p:cNvPr>
          <p:cNvSpPr/>
          <p:nvPr/>
        </p:nvSpPr>
        <p:spPr>
          <a:xfrm>
            <a:off x="2039564" y="5229680"/>
            <a:ext cx="596900" cy="596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Calibri" panose="020F0502020204030204" pitchFamily="34" charset="0"/>
              <a:cs typeface="Calibri" panose="020F0502020204030204" pitchFamily="34" charset="0"/>
            </a:endParaRPr>
          </a:p>
        </p:txBody>
      </p:sp>
      <p:sp>
        <p:nvSpPr>
          <p:cNvPr id="46" name="Rectangle: Rounded Corners 45">
            <a:extLst>
              <a:ext uri="{FF2B5EF4-FFF2-40B4-BE49-F238E27FC236}">
                <a16:creationId xmlns:a16="http://schemas.microsoft.com/office/drawing/2014/main" id="{636BD06D-596C-472C-BE97-67126D8C1E05}"/>
              </a:ext>
            </a:extLst>
          </p:cNvPr>
          <p:cNvSpPr/>
          <p:nvPr/>
        </p:nvSpPr>
        <p:spPr>
          <a:xfrm>
            <a:off x="2807914" y="5229680"/>
            <a:ext cx="596900" cy="596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Calibri" panose="020F0502020204030204" pitchFamily="34" charset="0"/>
              <a:cs typeface="Calibri" panose="020F0502020204030204" pitchFamily="34" charset="0"/>
            </a:endParaRPr>
          </a:p>
        </p:txBody>
      </p:sp>
      <p:sp>
        <p:nvSpPr>
          <p:cNvPr id="47" name="Rectangle: Rounded Corners 46">
            <a:extLst>
              <a:ext uri="{FF2B5EF4-FFF2-40B4-BE49-F238E27FC236}">
                <a16:creationId xmlns:a16="http://schemas.microsoft.com/office/drawing/2014/main" id="{A537EF99-E539-46CA-9EB4-2A6DDD94DC10}"/>
              </a:ext>
            </a:extLst>
          </p:cNvPr>
          <p:cNvSpPr/>
          <p:nvPr/>
        </p:nvSpPr>
        <p:spPr>
          <a:xfrm>
            <a:off x="3576264" y="5229680"/>
            <a:ext cx="596900" cy="596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Calibri" panose="020F0502020204030204" pitchFamily="34" charset="0"/>
              <a:cs typeface="Calibri" panose="020F0502020204030204" pitchFamily="34" charset="0"/>
            </a:endParaRPr>
          </a:p>
        </p:txBody>
      </p:sp>
      <p:sp>
        <p:nvSpPr>
          <p:cNvPr id="48" name="Rectangle: Rounded Corners 47">
            <a:extLst>
              <a:ext uri="{FF2B5EF4-FFF2-40B4-BE49-F238E27FC236}">
                <a16:creationId xmlns:a16="http://schemas.microsoft.com/office/drawing/2014/main" id="{2115C605-C889-48A4-AA22-F3018562ED9E}"/>
              </a:ext>
            </a:extLst>
          </p:cNvPr>
          <p:cNvSpPr/>
          <p:nvPr/>
        </p:nvSpPr>
        <p:spPr>
          <a:xfrm>
            <a:off x="4344614" y="5229680"/>
            <a:ext cx="596900" cy="596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Calibri" panose="020F0502020204030204" pitchFamily="34" charset="0"/>
              <a:cs typeface="Calibri" panose="020F0502020204030204" pitchFamily="34" charset="0"/>
            </a:endParaRPr>
          </a:p>
        </p:txBody>
      </p:sp>
      <p:sp>
        <p:nvSpPr>
          <p:cNvPr id="49" name="Rectangle: Rounded Corners 48">
            <a:extLst>
              <a:ext uri="{FF2B5EF4-FFF2-40B4-BE49-F238E27FC236}">
                <a16:creationId xmlns:a16="http://schemas.microsoft.com/office/drawing/2014/main" id="{0FACB341-7868-43FF-9DF7-02113F6B9646}"/>
              </a:ext>
            </a:extLst>
          </p:cNvPr>
          <p:cNvSpPr/>
          <p:nvPr/>
        </p:nvSpPr>
        <p:spPr>
          <a:xfrm>
            <a:off x="5112964" y="5229680"/>
            <a:ext cx="596900" cy="596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Calibri" panose="020F0502020204030204" pitchFamily="34" charset="0"/>
              <a:cs typeface="Calibri" panose="020F0502020204030204" pitchFamily="34" charset="0"/>
            </a:endParaRPr>
          </a:p>
        </p:txBody>
      </p:sp>
      <p:sp>
        <p:nvSpPr>
          <p:cNvPr id="52" name="Lightning Bolt 51">
            <a:extLst>
              <a:ext uri="{FF2B5EF4-FFF2-40B4-BE49-F238E27FC236}">
                <a16:creationId xmlns:a16="http://schemas.microsoft.com/office/drawing/2014/main" id="{4DABB479-7E01-4709-A9BB-2083C341F73F}"/>
              </a:ext>
            </a:extLst>
          </p:cNvPr>
          <p:cNvSpPr/>
          <p:nvPr/>
        </p:nvSpPr>
        <p:spPr bwMode="auto">
          <a:xfrm>
            <a:off x="3528638" y="2585830"/>
            <a:ext cx="662802" cy="665371"/>
          </a:xfrm>
          <a:prstGeom prst="lightningBolt">
            <a:avLst/>
          </a:prstGeom>
          <a:solidFill>
            <a:srgbClr val="FFC000"/>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4" name="Lightning Bolt 53">
            <a:extLst>
              <a:ext uri="{FF2B5EF4-FFF2-40B4-BE49-F238E27FC236}">
                <a16:creationId xmlns:a16="http://schemas.microsoft.com/office/drawing/2014/main" id="{C4272BEC-3916-4479-8C7F-266D3BBF4426}"/>
              </a:ext>
            </a:extLst>
          </p:cNvPr>
          <p:cNvSpPr/>
          <p:nvPr/>
        </p:nvSpPr>
        <p:spPr bwMode="auto">
          <a:xfrm>
            <a:off x="4256771" y="4262230"/>
            <a:ext cx="662802" cy="665371"/>
          </a:xfrm>
          <a:prstGeom prst="lightningBolt">
            <a:avLst/>
          </a:prstGeom>
          <a:solidFill>
            <a:srgbClr val="FFC000"/>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5" name="Lightning Bolt 54">
            <a:extLst>
              <a:ext uri="{FF2B5EF4-FFF2-40B4-BE49-F238E27FC236}">
                <a16:creationId xmlns:a16="http://schemas.microsoft.com/office/drawing/2014/main" id="{147F83CA-DC9E-4707-AE2A-4BF344C79582}"/>
              </a:ext>
            </a:extLst>
          </p:cNvPr>
          <p:cNvSpPr/>
          <p:nvPr/>
        </p:nvSpPr>
        <p:spPr bwMode="auto">
          <a:xfrm>
            <a:off x="1948192" y="5216142"/>
            <a:ext cx="662802" cy="665371"/>
          </a:xfrm>
          <a:prstGeom prst="lightningBolt">
            <a:avLst/>
          </a:prstGeom>
          <a:solidFill>
            <a:srgbClr val="FFC000"/>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6" name="TextBox 55">
            <a:extLst>
              <a:ext uri="{FF2B5EF4-FFF2-40B4-BE49-F238E27FC236}">
                <a16:creationId xmlns:a16="http://schemas.microsoft.com/office/drawing/2014/main" id="{DFB3CB65-8870-47C7-8AD8-5EDEB7339CEA}"/>
              </a:ext>
            </a:extLst>
          </p:cNvPr>
          <p:cNvSpPr txBox="1"/>
          <p:nvPr/>
        </p:nvSpPr>
        <p:spPr>
          <a:xfrm>
            <a:off x="0" y="3691468"/>
            <a:ext cx="1089465" cy="369332"/>
          </a:xfrm>
          <a:prstGeom prst="rect">
            <a:avLst/>
          </a:prstGeom>
          <a:noFill/>
        </p:spPr>
        <p:txBody>
          <a:bodyPr wrap="none" rtlCol="0">
            <a:spAutoFit/>
          </a:bodyPr>
          <a:lstStyle/>
          <a:p>
            <a:r>
              <a:rPr lang="en-US" dirty="0"/>
              <a:t>aggressor</a:t>
            </a:r>
          </a:p>
        </p:txBody>
      </p:sp>
      <p:sp>
        <p:nvSpPr>
          <p:cNvPr id="57" name="TextBox 56">
            <a:extLst>
              <a:ext uri="{FF2B5EF4-FFF2-40B4-BE49-F238E27FC236}">
                <a16:creationId xmlns:a16="http://schemas.microsoft.com/office/drawing/2014/main" id="{2EB01490-EE8C-4216-B56A-392E3EA932E6}"/>
              </a:ext>
            </a:extLst>
          </p:cNvPr>
          <p:cNvSpPr txBox="1"/>
          <p:nvPr/>
        </p:nvSpPr>
        <p:spPr>
          <a:xfrm>
            <a:off x="0" y="2782712"/>
            <a:ext cx="753732" cy="369332"/>
          </a:xfrm>
          <a:prstGeom prst="rect">
            <a:avLst/>
          </a:prstGeom>
          <a:noFill/>
        </p:spPr>
        <p:txBody>
          <a:bodyPr wrap="none" rtlCol="0">
            <a:spAutoFit/>
          </a:bodyPr>
          <a:lstStyle/>
          <a:p>
            <a:pPr algn="ctr"/>
            <a:r>
              <a:rPr lang="en-US" dirty="0"/>
              <a:t>victim</a:t>
            </a:r>
          </a:p>
        </p:txBody>
      </p:sp>
      <p:sp>
        <p:nvSpPr>
          <p:cNvPr id="58" name="TextBox 57">
            <a:extLst>
              <a:ext uri="{FF2B5EF4-FFF2-40B4-BE49-F238E27FC236}">
                <a16:creationId xmlns:a16="http://schemas.microsoft.com/office/drawing/2014/main" id="{DA4982A0-B9A0-4E73-B075-71EA62849D30}"/>
              </a:ext>
            </a:extLst>
          </p:cNvPr>
          <p:cNvSpPr txBox="1"/>
          <p:nvPr/>
        </p:nvSpPr>
        <p:spPr>
          <a:xfrm>
            <a:off x="0" y="1873956"/>
            <a:ext cx="753732" cy="369332"/>
          </a:xfrm>
          <a:prstGeom prst="rect">
            <a:avLst/>
          </a:prstGeom>
          <a:noFill/>
        </p:spPr>
        <p:txBody>
          <a:bodyPr wrap="none" rtlCol="0">
            <a:spAutoFit/>
          </a:bodyPr>
          <a:lstStyle/>
          <a:p>
            <a:pPr algn="ctr"/>
            <a:r>
              <a:rPr lang="en-US" dirty="0"/>
              <a:t>victim</a:t>
            </a:r>
          </a:p>
        </p:txBody>
      </p:sp>
      <p:sp>
        <p:nvSpPr>
          <p:cNvPr id="59" name="TextBox 58">
            <a:extLst>
              <a:ext uri="{FF2B5EF4-FFF2-40B4-BE49-F238E27FC236}">
                <a16:creationId xmlns:a16="http://schemas.microsoft.com/office/drawing/2014/main" id="{1E9F7FD6-2EE6-4F63-9AD7-B8083E66164F}"/>
              </a:ext>
            </a:extLst>
          </p:cNvPr>
          <p:cNvSpPr txBox="1"/>
          <p:nvPr/>
        </p:nvSpPr>
        <p:spPr>
          <a:xfrm>
            <a:off x="0" y="4504267"/>
            <a:ext cx="753732" cy="369332"/>
          </a:xfrm>
          <a:prstGeom prst="rect">
            <a:avLst/>
          </a:prstGeom>
          <a:noFill/>
        </p:spPr>
        <p:txBody>
          <a:bodyPr wrap="none" rtlCol="0">
            <a:spAutoFit/>
          </a:bodyPr>
          <a:lstStyle/>
          <a:p>
            <a:pPr algn="ctr"/>
            <a:r>
              <a:rPr lang="en-US" dirty="0"/>
              <a:t>victim</a:t>
            </a:r>
          </a:p>
        </p:txBody>
      </p:sp>
      <p:sp>
        <p:nvSpPr>
          <p:cNvPr id="60" name="TextBox 59">
            <a:extLst>
              <a:ext uri="{FF2B5EF4-FFF2-40B4-BE49-F238E27FC236}">
                <a16:creationId xmlns:a16="http://schemas.microsoft.com/office/drawing/2014/main" id="{F2A210B4-39AD-40CB-8494-5814D95F0D1C}"/>
              </a:ext>
            </a:extLst>
          </p:cNvPr>
          <p:cNvSpPr txBox="1"/>
          <p:nvPr/>
        </p:nvSpPr>
        <p:spPr>
          <a:xfrm>
            <a:off x="0" y="5345289"/>
            <a:ext cx="753732" cy="369332"/>
          </a:xfrm>
          <a:prstGeom prst="rect">
            <a:avLst/>
          </a:prstGeom>
          <a:noFill/>
        </p:spPr>
        <p:txBody>
          <a:bodyPr wrap="none" rtlCol="0">
            <a:spAutoFit/>
          </a:bodyPr>
          <a:lstStyle/>
          <a:p>
            <a:pPr algn="ctr"/>
            <a:r>
              <a:rPr lang="en-US" dirty="0"/>
              <a:t>victim</a:t>
            </a:r>
          </a:p>
        </p:txBody>
      </p:sp>
      <p:sp>
        <p:nvSpPr>
          <p:cNvPr id="61" name="Content Placeholder 2">
            <a:extLst>
              <a:ext uri="{FF2B5EF4-FFF2-40B4-BE49-F238E27FC236}">
                <a16:creationId xmlns:a16="http://schemas.microsoft.com/office/drawing/2014/main" id="{EB4AE6CF-102F-4FE7-8ED7-5535069B2F14}"/>
              </a:ext>
            </a:extLst>
          </p:cNvPr>
          <p:cNvSpPr txBox="1">
            <a:spLocks/>
          </p:cNvSpPr>
          <p:nvPr/>
        </p:nvSpPr>
        <p:spPr>
          <a:xfrm>
            <a:off x="6096001" y="1425630"/>
            <a:ext cx="6096000" cy="48397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t>Attack successful if aggressor row activated more than TH</a:t>
            </a:r>
            <a:r>
              <a:rPr lang="en-US" sz="3200" baseline="-25000" dirty="0"/>
              <a:t>RH </a:t>
            </a:r>
            <a:r>
              <a:rPr lang="en-US" sz="3200" dirty="0"/>
              <a:t>within one refresh window</a:t>
            </a:r>
            <a:br>
              <a:rPr lang="en-US" sz="3200" dirty="0"/>
            </a:br>
            <a:r>
              <a:rPr lang="en-US" baseline="-25000" dirty="0"/>
              <a:t> </a:t>
            </a:r>
            <a:r>
              <a:rPr lang="en-US" dirty="0"/>
              <a:t>(RH threshold)</a:t>
            </a:r>
          </a:p>
          <a:p>
            <a:pPr marL="0" indent="0">
              <a:buNone/>
            </a:pPr>
            <a:endParaRPr lang="en-US" sz="3200" dirty="0"/>
          </a:p>
          <a:p>
            <a:pPr marL="0" indent="0">
              <a:buNone/>
            </a:pPr>
            <a:r>
              <a:rPr lang="en-US" sz="3200" dirty="0"/>
              <a:t>DRAM rows are identical</a:t>
            </a:r>
          </a:p>
          <a:p>
            <a:pPr lvl="1"/>
            <a:r>
              <a:rPr lang="en-US" dirty="0"/>
              <a:t>No one row “weaker” than another</a:t>
            </a:r>
          </a:p>
          <a:p>
            <a:pPr lvl="1"/>
            <a:endParaRPr lang="en-US" dirty="0"/>
          </a:p>
          <a:p>
            <a:pPr marL="0" indent="0">
              <a:buNone/>
            </a:pPr>
            <a:r>
              <a:rPr lang="en-US" dirty="0"/>
              <a:t>Victim rows: all rows within blast radius</a:t>
            </a:r>
            <a:br>
              <a:rPr lang="en-US" dirty="0"/>
            </a:br>
            <a:r>
              <a:rPr lang="en-US" dirty="0"/>
              <a:t>(in our example, BR=2)</a:t>
            </a:r>
          </a:p>
        </p:txBody>
      </p:sp>
      <p:sp>
        <p:nvSpPr>
          <p:cNvPr id="62" name="Title 1">
            <a:extLst>
              <a:ext uri="{FF2B5EF4-FFF2-40B4-BE49-F238E27FC236}">
                <a16:creationId xmlns:a16="http://schemas.microsoft.com/office/drawing/2014/main" id="{D0149B37-0212-494B-89D8-A973E2F07762}"/>
              </a:ext>
            </a:extLst>
          </p:cNvPr>
          <p:cNvSpPr txBox="1">
            <a:spLocks/>
          </p:cNvSpPr>
          <p:nvPr/>
        </p:nvSpPr>
        <p:spPr>
          <a:xfrm>
            <a:off x="838200" y="149958"/>
            <a:ext cx="10515600" cy="1325563"/>
          </a:xfrm>
          <a:prstGeom prst="rect">
            <a:avLst/>
          </a:prstGeom>
        </p:spPr>
        <p:txBody>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Calibri" panose="020F0502020204030204" pitchFamily="34" charset="0"/>
                <a:ea typeface="+mj-ea"/>
                <a:cs typeface="+mj-cs"/>
              </a:defRPr>
            </a:lvl1pPr>
          </a:lstStyle>
          <a:p>
            <a:r>
              <a:rPr lang="en-US" dirty="0"/>
              <a:t>Simple &amp; Uniform DRAM Model</a:t>
            </a:r>
          </a:p>
        </p:txBody>
      </p:sp>
    </p:spTree>
    <p:extLst>
      <p:ext uri="{BB962C8B-B14F-4D97-AF65-F5344CB8AC3E}">
        <p14:creationId xmlns:p14="http://schemas.microsoft.com/office/powerpoint/2010/main" val="357132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1" nodeType="clickEffect">
                                  <p:stCondLst>
                                    <p:cond delay="0"/>
                                  </p:stCondLst>
                                  <p:childTnLst>
                                    <p:set>
                                      <p:cBhvr>
                                        <p:cTn id="6" dur="indefinite"/>
                                        <p:tgtEl>
                                          <p:spTgt spid="27"/>
                                        </p:tgtEl>
                                        <p:attrNameLst>
                                          <p:attrName>stroke.color</p:attrName>
                                        </p:attrNameLst>
                                      </p:cBhvr>
                                      <p:to>
                                        <p:clrVal>
                                          <a:srgbClr val="FF9900"/>
                                        </p:clrVal>
                                      </p:to>
                                    </p:set>
                                    <p:set>
                                      <p:cBhvr>
                                        <p:cTn id="7" dur="indefinite"/>
                                        <p:tgtEl>
                                          <p:spTgt spid="27"/>
                                        </p:tgtEl>
                                        <p:attrNameLst>
                                          <p:attrName>stroke.on</p:attrName>
                                        </p:attrNameLst>
                                      </p:cBhvr>
                                      <p:to>
                                        <p:strVal val="true"/>
                                      </p:to>
                                    </p:set>
                                  </p:childTnLst>
                                </p:cTn>
                              </p:par>
                            </p:childTnLst>
                          </p:cTn>
                        </p:par>
                        <p:par>
                          <p:cTn id="8" fill="hold">
                            <p:stCondLst>
                              <p:cond delay="0"/>
                            </p:stCondLst>
                            <p:childTnLst>
                              <p:par>
                                <p:cTn id="9" presetID="35" presetClass="emph" presetSubtype="0" repeatCount="5000" fill="hold" nodeType="afterEffect">
                                  <p:stCondLst>
                                    <p:cond delay="0"/>
                                  </p:stCondLst>
                                  <p:childTnLst>
                                    <p:anim calcmode="discrete" valueType="str">
                                      <p:cBhvr>
                                        <p:cTn id="10" dur="1000" fill="hold"/>
                                        <p:tgtEl>
                                          <p:spTgt spid="27"/>
                                        </p:tgtEl>
                                        <p:attrNameLst>
                                          <p:attrName>style.visibility</p:attrName>
                                        </p:attrNameLst>
                                      </p:cBhvr>
                                      <p:tavLst>
                                        <p:tav tm="0">
                                          <p:val>
                                            <p:strVal val="hidden"/>
                                          </p:val>
                                        </p:tav>
                                        <p:tav tm="50000">
                                          <p:val>
                                            <p:strVal val="visible"/>
                                          </p:val>
                                        </p:tav>
                                      </p:tavLst>
                                    </p:anim>
                                  </p:childTnLst>
                                </p:cTn>
                              </p:par>
                            </p:childTnLst>
                          </p:cTn>
                        </p:par>
                        <p:par>
                          <p:cTn id="11" fill="hold">
                            <p:stCondLst>
                              <p:cond delay="5000"/>
                            </p:stCondLst>
                            <p:childTnLst>
                              <p:par>
                                <p:cTn id="12" presetID="10" presetClass="entr" presetSubtype="0" fill="hold" grpId="0" nodeType="after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500"/>
                                        <p:tgtEl>
                                          <p:spTgt spid="5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500"/>
                                        <p:tgtEl>
                                          <p:spTgt spid="5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P spid="55" grpId="0" animBg="1"/>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F3B83-1BC4-F788-9B1C-645B3452272E}"/>
              </a:ext>
            </a:extLst>
          </p:cNvPr>
          <p:cNvSpPr>
            <a:spLocks noGrp="1"/>
          </p:cNvSpPr>
          <p:nvPr>
            <p:ph type="title"/>
          </p:nvPr>
        </p:nvSpPr>
        <p:spPr/>
        <p:txBody>
          <a:bodyPr/>
          <a:lstStyle/>
          <a:p>
            <a:r>
              <a:rPr lang="en-US"/>
              <a:t>Two More Assumptions</a:t>
            </a:r>
            <a:endParaRPr lang="en-US" dirty="0"/>
          </a:p>
        </p:txBody>
      </p:sp>
      <p:sp>
        <p:nvSpPr>
          <p:cNvPr id="3" name="Content Placeholder 2">
            <a:extLst>
              <a:ext uri="{FF2B5EF4-FFF2-40B4-BE49-F238E27FC236}">
                <a16:creationId xmlns:a16="http://schemas.microsoft.com/office/drawing/2014/main" id="{0715D52D-1722-5140-AE8B-E5199FCE4831}"/>
              </a:ext>
            </a:extLst>
          </p:cNvPr>
          <p:cNvSpPr>
            <a:spLocks noGrp="1"/>
          </p:cNvSpPr>
          <p:nvPr>
            <p:ph idx="1"/>
          </p:nvPr>
        </p:nvSpPr>
        <p:spPr>
          <a:xfrm>
            <a:off x="519289" y="1617540"/>
            <a:ext cx="11672711" cy="4574809"/>
          </a:xfrm>
        </p:spPr>
        <p:txBody>
          <a:bodyPr>
            <a:normAutofit/>
          </a:bodyPr>
          <a:lstStyle/>
          <a:p>
            <a:pPr marL="514350" indent="-514350">
              <a:buFont typeface="+mj-lt"/>
              <a:buAutoNum type="arabicPeriod"/>
            </a:pPr>
            <a:r>
              <a:rPr lang="en-US" sz="3200" dirty="0"/>
              <a:t>New command: Neighbor Row Refresh (NRR) to refresh all victims</a:t>
            </a:r>
            <a:br>
              <a:rPr lang="en-US" sz="3200" dirty="0"/>
            </a:br>
            <a:r>
              <a:rPr lang="en-US" sz="3200" dirty="0"/>
              <a:t>Row-sampling behavior:</a:t>
            </a:r>
          </a:p>
          <a:p>
            <a:pPr lvl="1"/>
            <a:r>
              <a:rPr lang="en-US" sz="2800" dirty="0"/>
              <a:t>Upon a sampled row R, memory controller issues NRR(R)</a:t>
            </a:r>
          </a:p>
          <a:p>
            <a:pPr lvl="1"/>
            <a:endParaRPr lang="en-US" sz="2800" dirty="0"/>
          </a:p>
          <a:p>
            <a:pPr marL="514350" indent="-514350">
              <a:buFont typeface="+mj-lt"/>
              <a:buAutoNum type="arabicPeriod"/>
            </a:pPr>
            <a:r>
              <a:rPr lang="en-US" sz="3200" dirty="0"/>
              <a:t>Will not incorporate in-DRAM Rowhammer defenses (TRR)</a:t>
            </a:r>
          </a:p>
          <a:p>
            <a:pPr lvl="1"/>
            <a:r>
              <a:rPr lang="en-US" sz="2800" dirty="0"/>
              <a:t>TRR defenses are proprietary and incomplete</a:t>
            </a:r>
          </a:p>
          <a:p>
            <a:pPr lvl="1"/>
            <a:r>
              <a:rPr lang="en-US" sz="2800" dirty="0"/>
              <a:t>Difficult to incorporate defenses that are secret and difficult to understand</a:t>
            </a:r>
          </a:p>
          <a:p>
            <a:pPr marL="457200" lvl="1" indent="0">
              <a:buNone/>
            </a:pPr>
            <a:endParaRPr lang="en-US" sz="2800" dirty="0"/>
          </a:p>
        </p:txBody>
      </p:sp>
    </p:spTree>
    <p:extLst>
      <p:ext uri="{BB962C8B-B14F-4D97-AF65-F5344CB8AC3E}">
        <p14:creationId xmlns:p14="http://schemas.microsoft.com/office/powerpoint/2010/main" val="164264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C02A-6D02-474F-D945-DF9D2910A137}"/>
              </a:ext>
            </a:extLst>
          </p:cNvPr>
          <p:cNvSpPr>
            <a:spLocks noGrp="1"/>
          </p:cNvSpPr>
          <p:nvPr>
            <p:ph type="title"/>
          </p:nvPr>
        </p:nvSpPr>
        <p:spPr/>
        <p:txBody>
          <a:bodyPr/>
          <a:lstStyle/>
          <a:p>
            <a:r>
              <a:rPr lang="en-US" dirty="0"/>
              <a:t>Talk Outline</a:t>
            </a:r>
          </a:p>
        </p:txBody>
      </p:sp>
      <p:sp>
        <p:nvSpPr>
          <p:cNvPr id="3" name="Content Placeholder 2">
            <a:extLst>
              <a:ext uri="{FF2B5EF4-FFF2-40B4-BE49-F238E27FC236}">
                <a16:creationId xmlns:a16="http://schemas.microsoft.com/office/drawing/2014/main" id="{C460928E-A3A9-2207-75DF-F4D1C10F8AFB}"/>
              </a:ext>
            </a:extLst>
          </p:cNvPr>
          <p:cNvSpPr>
            <a:spLocks noGrp="1"/>
          </p:cNvSpPr>
          <p:nvPr>
            <p:ph idx="1"/>
          </p:nvPr>
        </p:nvSpPr>
        <p:spPr>
          <a:xfrm>
            <a:off x="595084" y="1617541"/>
            <a:ext cx="11495314" cy="4681660"/>
          </a:xfrm>
        </p:spPr>
        <p:txBody>
          <a:bodyPr>
            <a:normAutofit lnSpcReduction="10000"/>
          </a:bodyPr>
          <a:lstStyle/>
          <a:p>
            <a:r>
              <a:rPr lang="en-US" sz="3200" dirty="0"/>
              <a:t>DRAM model and assumptions</a:t>
            </a:r>
          </a:p>
          <a:p>
            <a:endParaRPr lang="en-US" sz="3200" dirty="0"/>
          </a:p>
          <a:p>
            <a:r>
              <a:rPr lang="en-US" sz="3200" dirty="0"/>
              <a:t>Our threat model + why prior work’s assumptions were insufficient</a:t>
            </a:r>
          </a:p>
          <a:p>
            <a:endParaRPr lang="en-US" sz="3200" dirty="0"/>
          </a:p>
          <a:p>
            <a:r>
              <a:rPr lang="en-US" sz="3200" dirty="0"/>
              <a:t>Our formula</a:t>
            </a:r>
          </a:p>
          <a:p>
            <a:endParaRPr lang="en-US" sz="3200" dirty="0"/>
          </a:p>
          <a:p>
            <a:r>
              <a:rPr lang="en-US" sz="3200" dirty="0"/>
              <a:t>Demo and results</a:t>
            </a:r>
          </a:p>
          <a:p>
            <a:endParaRPr lang="en-US" sz="3200" dirty="0"/>
          </a:p>
          <a:p>
            <a:r>
              <a:rPr lang="en-US" sz="3200" dirty="0"/>
              <a:t>Conclusion</a:t>
            </a:r>
          </a:p>
        </p:txBody>
      </p:sp>
      <p:sp>
        <p:nvSpPr>
          <p:cNvPr id="4" name="Rectangle 3">
            <a:extLst>
              <a:ext uri="{FF2B5EF4-FFF2-40B4-BE49-F238E27FC236}">
                <a16:creationId xmlns:a16="http://schemas.microsoft.com/office/drawing/2014/main" id="{FD098DAF-1927-4B56-83A9-E5632308217E}"/>
              </a:ext>
            </a:extLst>
          </p:cNvPr>
          <p:cNvSpPr/>
          <p:nvPr/>
        </p:nvSpPr>
        <p:spPr>
          <a:xfrm>
            <a:off x="395786" y="2497540"/>
            <a:ext cx="11668836" cy="818866"/>
          </a:xfrm>
          <a:prstGeom prst="rec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019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896D6-3678-94B3-9143-94EC94678384}"/>
              </a:ext>
            </a:extLst>
          </p:cNvPr>
          <p:cNvSpPr>
            <a:spLocks noGrp="1"/>
          </p:cNvSpPr>
          <p:nvPr>
            <p:ph type="title"/>
          </p:nvPr>
        </p:nvSpPr>
        <p:spPr>
          <a:xfrm>
            <a:off x="187570" y="149958"/>
            <a:ext cx="11816861" cy="1325563"/>
          </a:xfrm>
        </p:spPr>
        <p:txBody>
          <a:bodyPr>
            <a:normAutofit fontScale="90000"/>
          </a:bodyPr>
          <a:lstStyle/>
          <a:p>
            <a:r>
              <a:rPr lang="en-US" dirty="0"/>
              <a:t>Threat Model: Software-based Remote Attack</a:t>
            </a:r>
          </a:p>
        </p:txBody>
      </p:sp>
      <p:sp>
        <p:nvSpPr>
          <p:cNvPr id="3" name="Content Placeholder 2">
            <a:extLst>
              <a:ext uri="{FF2B5EF4-FFF2-40B4-BE49-F238E27FC236}">
                <a16:creationId xmlns:a16="http://schemas.microsoft.com/office/drawing/2014/main" id="{E187F590-4D93-13DB-0F86-8BA70E4AEFA7}"/>
              </a:ext>
            </a:extLst>
          </p:cNvPr>
          <p:cNvSpPr>
            <a:spLocks noGrp="1"/>
          </p:cNvSpPr>
          <p:nvPr>
            <p:ph idx="1"/>
          </p:nvPr>
        </p:nvSpPr>
        <p:spPr>
          <a:xfrm>
            <a:off x="300251" y="1617540"/>
            <a:ext cx="11891749" cy="4574809"/>
          </a:xfrm>
        </p:spPr>
        <p:txBody>
          <a:bodyPr>
            <a:normAutofit/>
          </a:bodyPr>
          <a:lstStyle/>
          <a:p>
            <a:r>
              <a:rPr lang="en-US" sz="3200" dirty="0"/>
              <a:t>Attacker cannot change hardware, firmware, or BIOS/UEFI settings</a:t>
            </a:r>
          </a:p>
          <a:p>
            <a:endParaRPr lang="en-US" sz="3200" dirty="0"/>
          </a:p>
          <a:p>
            <a:r>
              <a:rPr lang="en-US" sz="3200" dirty="0"/>
              <a:t>Attacker knows row-sampling implementation and value of p</a:t>
            </a:r>
          </a:p>
          <a:p>
            <a:endParaRPr lang="en-US" sz="3200" dirty="0"/>
          </a:p>
          <a:p>
            <a:r>
              <a:rPr lang="en-US" sz="3200" dirty="0"/>
              <a:t>Attacker cannot modify DRAM’s or DDR’s operation</a:t>
            </a:r>
          </a:p>
          <a:p>
            <a:pPr lvl="1"/>
            <a:r>
              <a:rPr lang="en-US" sz="2800" dirty="0"/>
              <a:t>DRAM operates a normal refresh schedule</a:t>
            </a:r>
          </a:p>
          <a:p>
            <a:pPr lvl="1"/>
            <a:endParaRPr lang="en-US" sz="2800" dirty="0"/>
          </a:p>
        </p:txBody>
      </p:sp>
    </p:spTree>
    <p:extLst>
      <p:ext uri="{BB962C8B-B14F-4D97-AF65-F5344CB8AC3E}">
        <p14:creationId xmlns:p14="http://schemas.microsoft.com/office/powerpoint/2010/main" val="3232118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55A94-371F-EA68-52DB-805F450C7B6C}"/>
              </a:ext>
            </a:extLst>
          </p:cNvPr>
          <p:cNvSpPr>
            <a:spLocks noGrp="1"/>
          </p:cNvSpPr>
          <p:nvPr>
            <p:ph type="title"/>
          </p:nvPr>
        </p:nvSpPr>
        <p:spPr>
          <a:xfrm>
            <a:off x="93784" y="149958"/>
            <a:ext cx="12027878" cy="1325563"/>
          </a:xfrm>
        </p:spPr>
        <p:txBody>
          <a:bodyPr>
            <a:noAutofit/>
          </a:bodyPr>
          <a:lstStyle/>
          <a:p>
            <a:r>
              <a:rPr lang="en-US" sz="4400" dirty="0"/>
              <a:t>Single-Sided Attack: Most-Effective Attack Strategy*</a:t>
            </a:r>
          </a:p>
        </p:txBody>
      </p:sp>
      <p:sp>
        <p:nvSpPr>
          <p:cNvPr id="3" name="Content Placeholder 2">
            <a:extLst>
              <a:ext uri="{FF2B5EF4-FFF2-40B4-BE49-F238E27FC236}">
                <a16:creationId xmlns:a16="http://schemas.microsoft.com/office/drawing/2014/main" id="{712F8904-0BED-4D43-6E7F-E43C5D755E54}"/>
              </a:ext>
            </a:extLst>
          </p:cNvPr>
          <p:cNvSpPr>
            <a:spLocks noGrp="1"/>
          </p:cNvSpPr>
          <p:nvPr>
            <p:ph idx="1"/>
          </p:nvPr>
        </p:nvSpPr>
        <p:spPr>
          <a:xfrm>
            <a:off x="838200" y="1617540"/>
            <a:ext cx="10920046" cy="4574809"/>
          </a:xfrm>
        </p:spPr>
        <p:txBody>
          <a:bodyPr>
            <a:normAutofit/>
          </a:bodyPr>
          <a:lstStyle/>
          <a:p>
            <a:pPr marL="0" indent="0">
              <a:buNone/>
            </a:pPr>
            <a:r>
              <a:rPr lang="en-US" sz="3200" dirty="0"/>
              <a:t>Other attack strategies are sub-optimal for two reasons:</a:t>
            </a:r>
          </a:p>
          <a:p>
            <a:endParaRPr lang="en-US" sz="3200" dirty="0"/>
          </a:p>
          <a:p>
            <a:pPr marL="514350" indent="-514350">
              <a:buFont typeface="+mj-lt"/>
              <a:buAutoNum type="arabicPeriod"/>
            </a:pPr>
            <a:r>
              <a:rPr lang="en-US" sz="3200" dirty="0"/>
              <a:t>Activating a 2</a:t>
            </a:r>
            <a:r>
              <a:rPr lang="en-US" sz="3200" baseline="30000" dirty="0"/>
              <a:t>nd</a:t>
            </a:r>
            <a:r>
              <a:rPr lang="en-US" sz="3200" dirty="0"/>
              <a:t> aggressor does not help 1</a:t>
            </a:r>
            <a:r>
              <a:rPr lang="en-US" sz="3200" baseline="30000" dirty="0"/>
              <a:t>st</a:t>
            </a:r>
            <a:r>
              <a:rPr lang="en-US" sz="3200" dirty="0"/>
              <a:t> aggressor succeed</a:t>
            </a:r>
          </a:p>
          <a:p>
            <a:pPr marL="514350" indent="-514350">
              <a:buFont typeface="+mj-lt"/>
              <a:buAutoNum type="arabicPeriod"/>
            </a:pPr>
            <a:endParaRPr lang="en-US" sz="3200" dirty="0"/>
          </a:p>
          <a:p>
            <a:pPr marL="514350" indent="-514350">
              <a:buFont typeface="+mj-lt"/>
              <a:buAutoNum type="arabicPeriod"/>
            </a:pPr>
            <a:r>
              <a:rPr lang="en-US" sz="3200" dirty="0"/>
              <a:t>A successful attack hammering many rows remains successful if attacker were to </a:t>
            </a:r>
            <a:r>
              <a:rPr lang="en-US" sz="3200" dirty="0">
                <a:solidFill>
                  <a:srgbClr val="FFC000"/>
                </a:solidFill>
              </a:rPr>
              <a:t>redirect</a:t>
            </a:r>
            <a:r>
              <a:rPr lang="en-US" sz="3200" dirty="0"/>
              <a:t> </a:t>
            </a:r>
            <a:r>
              <a:rPr lang="en-US" sz="3200" dirty="0">
                <a:solidFill>
                  <a:srgbClr val="FFC000"/>
                </a:solidFill>
              </a:rPr>
              <a:t>all</a:t>
            </a:r>
            <a:r>
              <a:rPr lang="en-US" sz="3200" dirty="0"/>
              <a:t> hammers to one row only</a:t>
            </a:r>
          </a:p>
          <a:p>
            <a:pPr marL="514350" indent="-514350">
              <a:buFont typeface="+mj-lt"/>
              <a:buAutoNum type="arabicPeriod"/>
            </a:pPr>
            <a:endParaRPr lang="en-US" sz="3200" dirty="0"/>
          </a:p>
          <a:p>
            <a:pPr marL="0" indent="0">
              <a:buNone/>
            </a:pPr>
            <a:r>
              <a:rPr lang="en-US" dirty="0"/>
              <a:t>* In the absence of TRR</a:t>
            </a:r>
          </a:p>
          <a:p>
            <a:pPr lvl="1"/>
            <a:endParaRPr lang="en-US" dirty="0"/>
          </a:p>
          <a:p>
            <a:pPr marL="457200" lvl="1" indent="0">
              <a:buNone/>
            </a:pPr>
            <a:endParaRPr lang="en-US" dirty="0"/>
          </a:p>
          <a:p>
            <a:pPr marL="0" indent="0" algn="l">
              <a:buNone/>
            </a:pPr>
            <a:endParaRPr lang="en-US" dirty="0"/>
          </a:p>
        </p:txBody>
      </p:sp>
    </p:spTree>
    <p:extLst>
      <p:ext uri="{BB962C8B-B14F-4D97-AF65-F5344CB8AC3E}">
        <p14:creationId xmlns:p14="http://schemas.microsoft.com/office/powerpoint/2010/main" val="217459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Custom 1">
      <a:majorFont>
        <a:latin typeface="Calibri"/>
        <a:ea typeface=""/>
        <a:cs typeface=""/>
      </a:majorFont>
      <a:minorFont>
        <a:latin typeface="Calibri"/>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82C2023272D745926F260FF704F369" ma:contentTypeVersion="2" ma:contentTypeDescription="Create a new document." ma:contentTypeScope="" ma:versionID="13c91294caae90939b7a2a35432913ae">
  <xsd:schema xmlns:xsd="http://www.w3.org/2001/XMLSchema" xmlns:xs="http://www.w3.org/2001/XMLSchema" xmlns:p="http://schemas.microsoft.com/office/2006/metadata/properties" xmlns:ns2="3b0745de-fba7-466f-bf97-191190f9a6f2" targetNamespace="http://schemas.microsoft.com/office/2006/metadata/properties" ma:root="true" ma:fieldsID="eff369149e8e04a81fbcc83f29693619" ns2:_="">
    <xsd:import namespace="3b0745de-fba7-466f-bf97-191190f9a6f2"/>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0745de-fba7-466f-bf97-191190f9a6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760090-9AF0-4D11-BBF5-9628F93819A7}">
  <ds:schemaRefs>
    <ds:schemaRef ds:uri="http://schemas.microsoft.com/sharepoint/v3/contenttype/forms"/>
  </ds:schemaRefs>
</ds:datastoreItem>
</file>

<file path=customXml/itemProps2.xml><?xml version="1.0" encoding="utf-8"?>
<ds:datastoreItem xmlns:ds="http://schemas.openxmlformats.org/officeDocument/2006/customXml" ds:itemID="{45B21D4A-34B4-4477-966A-ACC3DDB3C7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0745de-fba7-466f-bf97-191190f9a6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AC2BCA-38FF-4737-A294-395CA405A644}">
  <ds:schemaRefs>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3b0745de-fba7-466f-bf97-191190f9a6f2"/>
    <ds:schemaRef ds:uri="http://schemas.microsoft.com/office/2006/metadata/properties"/>
    <ds:schemaRef ds:uri="http://www.w3.org/XML/1998/namespace"/>
    <ds:schemaRef ds:uri="http://purl.org/dc/dcmityp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2628</TotalTime>
  <Words>2255</Words>
  <Application>Microsoft Office PowerPoint</Application>
  <PresentationFormat>Widescreen</PresentationFormat>
  <Paragraphs>246</Paragraphs>
  <Slides>17</Slides>
  <Notes>9</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CMMI10</vt:lpstr>
      <vt:lpstr>CMR10</vt:lpstr>
      <vt:lpstr>NimbusRomNo9L-Regu</vt:lpstr>
      <vt:lpstr>NimbusRomNo9L-ReguItal</vt:lpstr>
      <vt:lpstr>Depth</vt:lpstr>
      <vt:lpstr>How to Configure Row-Sampling-Based Rowhammer (RH) Defenses</vt:lpstr>
      <vt:lpstr>PowerPoint Presentation</vt:lpstr>
      <vt:lpstr>Motivation</vt:lpstr>
      <vt:lpstr>Talk Outline</vt:lpstr>
      <vt:lpstr>PowerPoint Presentation</vt:lpstr>
      <vt:lpstr>Two More Assumptions</vt:lpstr>
      <vt:lpstr>Talk Outline</vt:lpstr>
      <vt:lpstr>Threat Model: Software-based Remote Attack</vt:lpstr>
      <vt:lpstr>Single-Sided Attack: Most-Effective Attack Strategy*</vt:lpstr>
      <vt:lpstr>Prior Work’s Assumptions Necessary but Insufficient</vt:lpstr>
      <vt:lpstr>Talk Outline</vt:lpstr>
      <vt:lpstr>Previous Formula: Two Shortcomings</vt:lpstr>
      <vt:lpstr>Applying Two Fixes to Previous Formula</vt:lpstr>
      <vt:lpstr>Fixing Previous Assumptions</vt:lpstr>
      <vt:lpstr>Talk Outline</vt:lpstr>
      <vt:lpstr>Demo</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STEMA: Secure, Trustworthy &amp; Enhanced Memory for Azure</dc:title>
  <dc:creator>ssaroiu@microsoft.com</dc:creator>
  <cp:lastModifiedBy>Stefan Saroiu</cp:lastModifiedBy>
  <cp:revision>120</cp:revision>
  <dcterms:created xsi:type="dcterms:W3CDTF">2020-06-02T02:39:43Z</dcterms:created>
  <dcterms:modified xsi:type="dcterms:W3CDTF">2022-07-27T17:09:30Z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etDate">
    <vt:lpwstr>2020-06-03T21:29:37Z</vt:lpwstr>
  </property>
  <property fmtid="{D5CDD505-2E9C-101B-9397-08002B2CF9AE}" pid="4" name="MSIP_Label_f42aa342-8706-4288-bd11-ebb85995028c_Method">
    <vt:lpwstr>Standard</vt:lpwstr>
  </property>
  <property fmtid="{D5CDD505-2E9C-101B-9397-08002B2CF9AE}" pid="5" name="MSIP_Label_f42aa342-8706-4288-bd11-ebb85995028c_Name">
    <vt:lpwstr>Internal</vt:lpwstr>
  </property>
  <property fmtid="{D5CDD505-2E9C-101B-9397-08002B2CF9AE}" pid="6" name="MSIP_Label_f42aa342-8706-4288-bd11-ebb85995028c_SiteId">
    <vt:lpwstr>72f988bf-86f1-41af-91ab-2d7cd011db47</vt:lpwstr>
  </property>
  <property fmtid="{D5CDD505-2E9C-101B-9397-08002B2CF9AE}" pid="7" name="MSIP_Label_f42aa342-8706-4288-bd11-ebb85995028c_ActionId">
    <vt:lpwstr>76aec33a-491b-4946-ba37-5858821e2964</vt:lpwstr>
  </property>
  <property fmtid="{D5CDD505-2E9C-101B-9397-08002B2CF9AE}" pid="8" name="MSIP_Label_f42aa342-8706-4288-bd11-ebb85995028c_ContentBits">
    <vt:lpwstr>0</vt:lpwstr>
  </property>
</Properties>
</file>